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4"/>
  </p:notesMasterIdLst>
  <p:sldIdLst>
    <p:sldId id="271" r:id="rId2"/>
    <p:sldId id="256" r:id="rId3"/>
    <p:sldId id="274" r:id="rId4"/>
    <p:sldId id="257" r:id="rId5"/>
    <p:sldId id="272" r:id="rId6"/>
    <p:sldId id="273" r:id="rId7"/>
    <p:sldId id="260" r:id="rId8"/>
    <p:sldId id="262" r:id="rId9"/>
    <p:sldId id="276" r:id="rId10"/>
    <p:sldId id="261" r:id="rId11"/>
    <p:sldId id="275" r:id="rId12"/>
    <p:sldId id="263" r:id="rId13"/>
    <p:sldId id="264" r:id="rId14"/>
    <p:sldId id="265" r:id="rId15"/>
    <p:sldId id="266" r:id="rId16"/>
    <p:sldId id="267" r:id="rId17"/>
    <p:sldId id="268" r:id="rId18"/>
    <p:sldId id="269" r:id="rId19"/>
    <p:sldId id="277" r:id="rId20"/>
    <p:sldId id="278" r:id="rId21"/>
    <p:sldId id="279"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50" autoAdjust="0"/>
    <p:restoredTop sz="94753"/>
  </p:normalViewPr>
  <p:slideViewPr>
    <p:cSldViewPr snapToGrid="0">
      <p:cViewPr varScale="1">
        <p:scale>
          <a:sx n="74" d="100"/>
          <a:sy n="74" d="100"/>
        </p:scale>
        <p:origin x="82"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mita Shashanka" userId="bf3d477fa2a3a21b" providerId="LiveId" clId="{B11C812C-26AE-4642-8B94-7F2E53126CBB}"/>
    <pc:docChg chg="undo custSel addSld delSld modSld">
      <pc:chgData name="Shanmita Shashanka" userId="bf3d477fa2a3a21b" providerId="LiveId" clId="{B11C812C-26AE-4642-8B94-7F2E53126CBB}" dt="2025-04-10T13:29:33.588" v="212" actId="2711"/>
      <pc:docMkLst>
        <pc:docMk/>
      </pc:docMkLst>
      <pc:sldChg chg="modSp mod">
        <pc:chgData name="Shanmita Shashanka" userId="bf3d477fa2a3a21b" providerId="LiveId" clId="{B11C812C-26AE-4642-8B94-7F2E53126CBB}" dt="2025-04-10T13:29:33.588" v="212" actId="2711"/>
        <pc:sldMkLst>
          <pc:docMk/>
          <pc:sldMk cId="1544605792" sldId="256"/>
        </pc:sldMkLst>
        <pc:spChg chg="mod">
          <ac:chgData name="Shanmita Shashanka" userId="bf3d477fa2a3a21b" providerId="LiveId" clId="{B11C812C-26AE-4642-8B94-7F2E53126CBB}" dt="2025-04-10T13:29:33.588" v="212" actId="2711"/>
          <ac:spMkLst>
            <pc:docMk/>
            <pc:sldMk cId="1544605792" sldId="256"/>
            <ac:spMk id="3" creationId="{00770AA1-B386-12F9-45BC-A41A19555532}"/>
          </ac:spMkLst>
        </pc:spChg>
        <pc:picChg chg="mod">
          <ac:chgData name="Shanmita Shashanka" userId="bf3d477fa2a3a21b" providerId="LiveId" clId="{B11C812C-26AE-4642-8B94-7F2E53126CBB}" dt="2025-04-10T13:28:12.634" v="208" actId="1076"/>
          <ac:picMkLst>
            <pc:docMk/>
            <pc:sldMk cId="1544605792" sldId="256"/>
            <ac:picMk id="5" creationId="{942E9351-5700-5B82-D217-E8DE6EDC7B1C}"/>
          </ac:picMkLst>
        </pc:picChg>
      </pc:sldChg>
      <pc:sldChg chg="addSp delSp modSp new mod modTransition">
        <pc:chgData name="Shanmita Shashanka" userId="bf3d477fa2a3a21b" providerId="LiveId" clId="{B11C812C-26AE-4642-8B94-7F2E53126CBB}" dt="2025-04-10T13:22:41.233" v="203"/>
        <pc:sldMkLst>
          <pc:docMk/>
          <pc:sldMk cId="2166384815" sldId="274"/>
        </pc:sldMkLst>
        <pc:spChg chg="mod">
          <ac:chgData name="Shanmita Shashanka" userId="bf3d477fa2a3a21b" providerId="LiveId" clId="{B11C812C-26AE-4642-8B94-7F2E53126CBB}" dt="2025-04-10T12:55:00.039" v="42" actId="115"/>
          <ac:spMkLst>
            <pc:docMk/>
            <pc:sldMk cId="2166384815" sldId="274"/>
            <ac:spMk id="2" creationId="{797C77D9-F222-B80B-AAE4-E221458A409B}"/>
          </ac:spMkLst>
        </pc:spChg>
        <pc:spChg chg="add mod">
          <ac:chgData name="Shanmita Shashanka" userId="bf3d477fa2a3a21b" providerId="LiveId" clId="{B11C812C-26AE-4642-8B94-7F2E53126CBB}" dt="2025-04-10T12:55:50.527" v="48" actId="1076"/>
          <ac:spMkLst>
            <pc:docMk/>
            <pc:sldMk cId="2166384815" sldId="274"/>
            <ac:spMk id="4" creationId="{2C4CBDF9-AFCE-ABD1-3008-1442D8DCFF81}"/>
          </ac:spMkLst>
        </pc:spChg>
      </pc:sldChg>
      <pc:sldChg chg="modSp new del mod">
        <pc:chgData name="Shanmita Shashanka" userId="bf3d477fa2a3a21b" providerId="LiveId" clId="{B11C812C-26AE-4642-8B94-7F2E53126CBB}" dt="2025-04-10T12:54:09.967" v="20" actId="2696"/>
        <pc:sldMkLst>
          <pc:docMk/>
          <pc:sldMk cId="3015462775" sldId="274"/>
        </pc:sldMkLst>
      </pc:sldChg>
      <pc:sldChg chg="addSp modSp new mod modTransition">
        <pc:chgData name="Shanmita Shashanka" userId="bf3d477fa2a3a21b" providerId="LiveId" clId="{B11C812C-26AE-4642-8B94-7F2E53126CBB}" dt="2025-04-10T13:20:32.525" v="192"/>
        <pc:sldMkLst>
          <pc:docMk/>
          <pc:sldMk cId="531553696" sldId="275"/>
        </pc:sldMkLst>
        <pc:spChg chg="mod">
          <ac:chgData name="Shanmita Shashanka" userId="bf3d477fa2a3a21b" providerId="LiveId" clId="{B11C812C-26AE-4642-8B94-7F2E53126CBB}" dt="2025-04-10T13:13:43.092" v="98" actId="20577"/>
          <ac:spMkLst>
            <pc:docMk/>
            <pc:sldMk cId="531553696" sldId="275"/>
            <ac:spMk id="2" creationId="{225C7501-7FA2-0B20-965A-8EDDFD19CF97}"/>
          </ac:spMkLst>
        </pc:spChg>
        <pc:picChg chg="add mod">
          <ac:chgData name="Shanmita Shashanka" userId="bf3d477fa2a3a21b" providerId="LiveId" clId="{B11C812C-26AE-4642-8B94-7F2E53126CBB}" dt="2025-04-10T13:14:02.851" v="101" actId="1076"/>
          <ac:picMkLst>
            <pc:docMk/>
            <pc:sldMk cId="531553696" sldId="275"/>
            <ac:picMk id="4" creationId="{C0918B66-81F0-09A4-8E33-9D8247D82CFF}"/>
          </ac:picMkLst>
        </pc:picChg>
      </pc:sldChg>
      <pc:sldChg chg="addSp modSp new mod modTransition">
        <pc:chgData name="Shanmita Shashanka" userId="bf3d477fa2a3a21b" providerId="LiveId" clId="{B11C812C-26AE-4642-8B94-7F2E53126CBB}" dt="2025-04-10T13:20:29.889" v="191"/>
        <pc:sldMkLst>
          <pc:docMk/>
          <pc:sldMk cId="3099851625" sldId="276"/>
        </pc:sldMkLst>
        <pc:spChg chg="mod">
          <ac:chgData name="Shanmita Shashanka" userId="bf3d477fa2a3a21b" providerId="LiveId" clId="{B11C812C-26AE-4642-8B94-7F2E53126CBB}" dt="2025-04-10T13:15:10.311" v="143" actId="14100"/>
          <ac:spMkLst>
            <pc:docMk/>
            <pc:sldMk cId="3099851625" sldId="276"/>
            <ac:spMk id="2" creationId="{1AD6C222-BC0F-7B38-0F3E-B53E6844F461}"/>
          </ac:spMkLst>
        </pc:spChg>
        <pc:picChg chg="add mod">
          <ac:chgData name="Shanmita Shashanka" userId="bf3d477fa2a3a21b" providerId="LiveId" clId="{B11C812C-26AE-4642-8B94-7F2E53126CBB}" dt="2025-04-10T13:16:19.987" v="149" actId="14100"/>
          <ac:picMkLst>
            <pc:docMk/>
            <pc:sldMk cId="3099851625" sldId="276"/>
            <ac:picMk id="4" creationId="{F0339904-5B6F-1FC1-F9F1-BD040AAE11D2}"/>
          </ac:picMkLst>
        </pc:picChg>
      </pc:sldChg>
      <pc:sldChg chg="addSp modSp new mod modTransition">
        <pc:chgData name="Shanmita Shashanka" userId="bf3d477fa2a3a21b" providerId="LiveId" clId="{B11C812C-26AE-4642-8B94-7F2E53126CBB}" dt="2025-04-10T13:20:19.907" v="189"/>
        <pc:sldMkLst>
          <pc:docMk/>
          <pc:sldMk cId="694199385" sldId="277"/>
        </pc:sldMkLst>
        <pc:spChg chg="mod">
          <ac:chgData name="Shanmita Shashanka" userId="bf3d477fa2a3a21b" providerId="LiveId" clId="{B11C812C-26AE-4642-8B94-7F2E53126CBB}" dt="2025-04-10T13:17:16.863" v="173" actId="115"/>
          <ac:spMkLst>
            <pc:docMk/>
            <pc:sldMk cId="694199385" sldId="277"/>
            <ac:spMk id="2" creationId="{9F8659F2-E970-6532-B767-60B0B478D13A}"/>
          </ac:spMkLst>
        </pc:spChg>
        <pc:picChg chg="add mod">
          <ac:chgData name="Shanmita Shashanka" userId="bf3d477fa2a3a21b" providerId="LiveId" clId="{B11C812C-26AE-4642-8B94-7F2E53126CBB}" dt="2025-04-10T13:19:40.128" v="188" actId="1076"/>
          <ac:picMkLst>
            <pc:docMk/>
            <pc:sldMk cId="694199385" sldId="277"/>
            <ac:picMk id="4" creationId="{833C8EF2-62E5-8EC2-93F6-34CB1D0D331A}"/>
          </ac:picMkLst>
        </pc:picChg>
      </pc:sldChg>
      <pc:sldChg chg="addSp modSp new mod modTransition">
        <pc:chgData name="Shanmita Shashanka" userId="bf3d477fa2a3a21b" providerId="LiveId" clId="{B11C812C-26AE-4642-8B94-7F2E53126CBB}" dt="2025-04-10T13:20:22.578" v="190"/>
        <pc:sldMkLst>
          <pc:docMk/>
          <pc:sldMk cId="1009206923" sldId="278"/>
        </pc:sldMkLst>
        <pc:picChg chg="add mod">
          <ac:chgData name="Shanmita Shashanka" userId="bf3d477fa2a3a21b" providerId="LiveId" clId="{B11C812C-26AE-4642-8B94-7F2E53126CBB}" dt="2025-04-10T13:19:32.431" v="187" actId="1076"/>
          <ac:picMkLst>
            <pc:docMk/>
            <pc:sldMk cId="1009206923" sldId="278"/>
            <ac:picMk id="3" creationId="{17DD48FB-73BC-06F6-60CF-DC5BEFC85DE3}"/>
          </ac:picMkLst>
        </pc:picChg>
      </pc:sldChg>
    </pc:docChg>
  </pc:docChgLst>
  <pc:docChgLst>
    <pc:chgData name="Manoj Kumar" userId="75173390c67fc289" providerId="LiveId" clId="{4D3117A4-2520-4F7E-963B-3ABBCC48A2C5}"/>
    <pc:docChg chg="undo custSel addSld delSld modSld">
      <pc:chgData name="Manoj Kumar" userId="75173390c67fc289" providerId="LiveId" clId="{4D3117A4-2520-4F7E-963B-3ABBCC48A2C5}" dt="2025-02-21T15:19:54.406" v="810"/>
      <pc:docMkLst>
        <pc:docMk/>
      </pc:docMkLst>
      <pc:sldChg chg="addSp delSp modSp mod modTransition">
        <pc:chgData name="Manoj Kumar" userId="75173390c67fc289" providerId="LiveId" clId="{4D3117A4-2520-4F7E-963B-3ABBCC48A2C5}" dt="2025-02-21T15:15:55.441" v="748"/>
        <pc:sldMkLst>
          <pc:docMk/>
          <pc:sldMk cId="1544605792" sldId="256"/>
        </pc:sldMkLst>
        <pc:spChg chg="mod">
          <ac:chgData name="Manoj Kumar" userId="75173390c67fc289" providerId="LiveId" clId="{4D3117A4-2520-4F7E-963B-3ABBCC48A2C5}" dt="2025-02-21T15:15:17.474" v="737" actId="1076"/>
          <ac:spMkLst>
            <pc:docMk/>
            <pc:sldMk cId="1544605792" sldId="256"/>
            <ac:spMk id="3" creationId="{00770AA1-B386-12F9-45BC-A41A19555532}"/>
          </ac:spMkLst>
        </pc:spChg>
      </pc:sldChg>
      <pc:sldChg chg="modSp new mod modTransition">
        <pc:chgData name="Manoj Kumar" userId="75173390c67fc289" providerId="LiveId" clId="{4D3117A4-2520-4F7E-963B-3ABBCC48A2C5}" dt="2025-02-21T15:16:16.619" v="751"/>
        <pc:sldMkLst>
          <pc:docMk/>
          <pc:sldMk cId="337985096" sldId="257"/>
        </pc:sldMkLst>
        <pc:spChg chg="mod">
          <ac:chgData name="Manoj Kumar" userId="75173390c67fc289" providerId="LiveId" clId="{4D3117A4-2520-4F7E-963B-3ABBCC48A2C5}" dt="2025-02-21T13:34:40.216" v="31" actId="115"/>
          <ac:spMkLst>
            <pc:docMk/>
            <pc:sldMk cId="337985096" sldId="257"/>
            <ac:spMk id="2" creationId="{946FEC75-9399-7FC5-0F6C-C23B4DF7A19C}"/>
          </ac:spMkLst>
        </pc:spChg>
        <pc:spChg chg="mod">
          <ac:chgData name="Manoj Kumar" userId="75173390c67fc289" providerId="LiveId" clId="{4D3117A4-2520-4F7E-963B-3ABBCC48A2C5}" dt="2025-02-21T13:36:32.111" v="37" actId="1076"/>
          <ac:spMkLst>
            <pc:docMk/>
            <pc:sldMk cId="337985096" sldId="257"/>
            <ac:spMk id="3" creationId="{DE7615B4-7BE3-DD06-BF92-6201F628A2C2}"/>
          </ac:spMkLst>
        </pc:spChg>
      </pc:sldChg>
      <pc:sldChg chg="modSp new mod modTransition">
        <pc:chgData name="Manoj Kumar" userId="75173390c67fc289" providerId="LiveId" clId="{4D3117A4-2520-4F7E-963B-3ABBCC48A2C5}" dt="2025-02-21T15:16:24.134" v="752"/>
        <pc:sldMkLst>
          <pc:docMk/>
          <pc:sldMk cId="594576599" sldId="258"/>
        </pc:sldMkLst>
      </pc:sldChg>
      <pc:sldChg chg="modSp new del mod">
        <pc:chgData name="Manoj Kumar" userId="75173390c67fc289" providerId="LiveId" clId="{4D3117A4-2520-4F7E-963B-3ABBCC48A2C5}" dt="2025-02-21T14:13:19.903" v="132" actId="2696"/>
        <pc:sldMkLst>
          <pc:docMk/>
          <pc:sldMk cId="655345757" sldId="259"/>
        </pc:sldMkLst>
      </pc:sldChg>
      <pc:sldChg chg="addSp delSp modSp new mod modTransition">
        <pc:chgData name="Manoj Kumar" userId="75173390c67fc289" providerId="LiveId" clId="{4D3117A4-2520-4F7E-963B-3ABBCC48A2C5}" dt="2025-02-21T15:16:28.725" v="753"/>
        <pc:sldMkLst>
          <pc:docMk/>
          <pc:sldMk cId="1027198291" sldId="260"/>
        </pc:sldMkLst>
        <pc:spChg chg="mod">
          <ac:chgData name="Manoj Kumar" userId="75173390c67fc289" providerId="LiveId" clId="{4D3117A4-2520-4F7E-963B-3ABBCC48A2C5}" dt="2025-02-21T14:09:40.101" v="124" actId="115"/>
          <ac:spMkLst>
            <pc:docMk/>
            <pc:sldMk cId="1027198291" sldId="260"/>
            <ac:spMk id="2" creationId="{FEA8B66B-67C4-4E58-9B60-85E58C29A1E5}"/>
          </ac:spMkLst>
        </pc:spChg>
        <pc:spChg chg="mod">
          <ac:chgData name="Manoj Kumar" userId="75173390c67fc289" providerId="LiveId" clId="{4D3117A4-2520-4F7E-963B-3ABBCC48A2C5}" dt="2025-02-21T14:16:14.090" v="152" actId="1076"/>
          <ac:spMkLst>
            <pc:docMk/>
            <pc:sldMk cId="1027198291" sldId="260"/>
            <ac:spMk id="4" creationId="{91524A80-17DE-58DF-5036-DFEA2D3C7B2F}"/>
          </ac:spMkLst>
        </pc:spChg>
      </pc:sldChg>
      <pc:sldChg chg="addSp delSp modSp new mod modTransition">
        <pc:chgData name="Manoj Kumar" userId="75173390c67fc289" providerId="LiveId" clId="{4D3117A4-2520-4F7E-963B-3ABBCC48A2C5}" dt="2025-02-21T15:16:33.288" v="754"/>
        <pc:sldMkLst>
          <pc:docMk/>
          <pc:sldMk cId="3147928984" sldId="261"/>
        </pc:sldMkLst>
        <pc:spChg chg="mod">
          <ac:chgData name="Manoj Kumar" userId="75173390c67fc289" providerId="LiveId" clId="{4D3117A4-2520-4F7E-963B-3ABBCC48A2C5}" dt="2025-02-21T14:17:49.681" v="182" actId="115"/>
          <ac:spMkLst>
            <pc:docMk/>
            <pc:sldMk cId="3147928984" sldId="261"/>
            <ac:spMk id="2" creationId="{836942E2-C764-8905-FC2A-2249171ACE9C}"/>
          </ac:spMkLst>
        </pc:spChg>
        <pc:spChg chg="mod">
          <ac:chgData name="Manoj Kumar" userId="75173390c67fc289" providerId="LiveId" clId="{4D3117A4-2520-4F7E-963B-3ABBCC48A2C5}" dt="2025-02-21T14:21:03.221" v="189" actId="255"/>
          <ac:spMkLst>
            <pc:docMk/>
            <pc:sldMk cId="3147928984" sldId="261"/>
            <ac:spMk id="4" creationId="{E8D02E7F-2064-0097-F5A8-488D577111B7}"/>
          </ac:spMkLst>
        </pc:spChg>
      </pc:sldChg>
      <pc:sldChg chg="addSp delSp modSp new mod modTransition">
        <pc:chgData name="Manoj Kumar" userId="75173390c67fc289" providerId="LiveId" clId="{4D3117A4-2520-4F7E-963B-3ABBCC48A2C5}" dt="2025-02-21T15:16:40.410" v="755"/>
        <pc:sldMkLst>
          <pc:docMk/>
          <pc:sldMk cId="1147546306" sldId="262"/>
        </pc:sldMkLst>
        <pc:spChg chg="mod">
          <ac:chgData name="Manoj Kumar" userId="75173390c67fc289" providerId="LiveId" clId="{4D3117A4-2520-4F7E-963B-3ABBCC48A2C5}" dt="2025-02-21T14:21:58.300" v="207" actId="115"/>
          <ac:spMkLst>
            <pc:docMk/>
            <pc:sldMk cId="1147546306" sldId="262"/>
            <ac:spMk id="2" creationId="{78535825-65C4-9E20-AE16-2BE4B32AB8B5}"/>
          </ac:spMkLst>
        </pc:spChg>
        <pc:spChg chg="mod">
          <ac:chgData name="Manoj Kumar" userId="75173390c67fc289" providerId="LiveId" clId="{4D3117A4-2520-4F7E-963B-3ABBCC48A2C5}" dt="2025-02-21T14:22:35.572" v="209" actId="255"/>
          <ac:spMkLst>
            <pc:docMk/>
            <pc:sldMk cId="1147546306" sldId="262"/>
            <ac:spMk id="4" creationId="{1FDB5AD0-8C73-B5F8-7F81-28F9A190FAE6}"/>
          </ac:spMkLst>
        </pc:spChg>
      </pc:sldChg>
      <pc:sldChg chg="addSp delSp modSp new mod modTransition">
        <pc:chgData name="Manoj Kumar" userId="75173390c67fc289" providerId="LiveId" clId="{4D3117A4-2520-4F7E-963B-3ABBCC48A2C5}" dt="2025-02-21T15:16:46.968" v="756"/>
        <pc:sldMkLst>
          <pc:docMk/>
          <pc:sldMk cId="2521051329" sldId="263"/>
        </pc:sldMkLst>
        <pc:spChg chg="mod">
          <ac:chgData name="Manoj Kumar" userId="75173390c67fc289" providerId="LiveId" clId="{4D3117A4-2520-4F7E-963B-3ABBCC48A2C5}" dt="2025-02-21T14:25:39.246" v="231" actId="115"/>
          <ac:spMkLst>
            <pc:docMk/>
            <pc:sldMk cId="2521051329" sldId="263"/>
            <ac:spMk id="2" creationId="{7DED990D-BDC8-9D79-9B7D-DF835965702F}"/>
          </ac:spMkLst>
        </pc:spChg>
        <pc:spChg chg="mod">
          <ac:chgData name="Manoj Kumar" userId="75173390c67fc289" providerId="LiveId" clId="{4D3117A4-2520-4F7E-963B-3ABBCC48A2C5}" dt="2025-02-21T14:25:44.812" v="232" actId="1076"/>
          <ac:spMkLst>
            <pc:docMk/>
            <pc:sldMk cId="2521051329" sldId="263"/>
            <ac:spMk id="4" creationId="{164293D7-2F3E-1C41-97C4-CC2910258D3F}"/>
          </ac:spMkLst>
        </pc:spChg>
      </pc:sldChg>
      <pc:sldChg chg="addSp delSp modSp new mod modTransition">
        <pc:chgData name="Manoj Kumar" userId="75173390c67fc289" providerId="LiveId" clId="{4D3117A4-2520-4F7E-963B-3ABBCC48A2C5}" dt="2025-02-21T15:16:53.941" v="757"/>
        <pc:sldMkLst>
          <pc:docMk/>
          <pc:sldMk cId="3831889546" sldId="264"/>
        </pc:sldMkLst>
        <pc:spChg chg="mod">
          <ac:chgData name="Manoj Kumar" userId="75173390c67fc289" providerId="LiveId" clId="{4D3117A4-2520-4F7E-963B-3ABBCC48A2C5}" dt="2025-02-21T14:29:24.228" v="269" actId="20577"/>
          <ac:spMkLst>
            <pc:docMk/>
            <pc:sldMk cId="3831889546" sldId="264"/>
            <ac:spMk id="2" creationId="{E3E19322-C992-F867-E6CD-14028B4BB79B}"/>
          </ac:spMkLst>
        </pc:spChg>
        <pc:spChg chg="mod">
          <ac:chgData name="Manoj Kumar" userId="75173390c67fc289" providerId="LiveId" clId="{4D3117A4-2520-4F7E-963B-3ABBCC48A2C5}" dt="2025-02-21T14:36:39.054" v="411" actId="20577"/>
          <ac:spMkLst>
            <pc:docMk/>
            <pc:sldMk cId="3831889546" sldId="264"/>
            <ac:spMk id="4" creationId="{F1F597BB-30F5-4444-B7F5-242A8008310D}"/>
          </ac:spMkLst>
        </pc:spChg>
        <pc:picChg chg="add mod">
          <ac:chgData name="Manoj Kumar" userId="75173390c67fc289" providerId="LiveId" clId="{4D3117A4-2520-4F7E-963B-3ABBCC48A2C5}" dt="2025-02-21T14:36:56.919" v="413" actId="14100"/>
          <ac:picMkLst>
            <pc:docMk/>
            <pc:sldMk cId="3831889546" sldId="264"/>
            <ac:picMk id="6" creationId="{E0DE7844-E606-E1A1-F182-56B16FC918B9}"/>
          </ac:picMkLst>
        </pc:picChg>
      </pc:sldChg>
      <pc:sldChg chg="delSp modSp new del mod">
        <pc:chgData name="Manoj Kumar" userId="75173390c67fc289" providerId="LiveId" clId="{4D3117A4-2520-4F7E-963B-3ABBCC48A2C5}" dt="2025-02-21T14:38:49.629" v="419" actId="2696"/>
        <pc:sldMkLst>
          <pc:docMk/>
          <pc:sldMk cId="1324613488" sldId="265"/>
        </pc:sldMkLst>
      </pc:sldChg>
      <pc:sldChg chg="addSp modSp new del mod">
        <pc:chgData name="Manoj Kumar" userId="75173390c67fc289" providerId="LiveId" clId="{4D3117A4-2520-4F7E-963B-3ABBCC48A2C5}" dt="2025-02-21T14:40:49.221" v="433" actId="2696"/>
        <pc:sldMkLst>
          <pc:docMk/>
          <pc:sldMk cId="3858694170" sldId="265"/>
        </pc:sldMkLst>
      </pc:sldChg>
      <pc:sldChg chg="addSp modSp new mod modTransition">
        <pc:chgData name="Manoj Kumar" userId="75173390c67fc289" providerId="LiveId" clId="{4D3117A4-2520-4F7E-963B-3ABBCC48A2C5}" dt="2025-02-21T15:16:57.986" v="758"/>
        <pc:sldMkLst>
          <pc:docMk/>
          <pc:sldMk cId="4161764685" sldId="265"/>
        </pc:sldMkLst>
        <pc:spChg chg="mod">
          <ac:chgData name="Manoj Kumar" userId="75173390c67fc289" providerId="LiveId" clId="{4D3117A4-2520-4F7E-963B-3ABBCC48A2C5}" dt="2025-02-21T14:41:22.681" v="454" actId="255"/>
          <ac:spMkLst>
            <pc:docMk/>
            <pc:sldMk cId="4161764685" sldId="265"/>
            <ac:spMk id="2" creationId="{1ABFD304-6726-EEA0-2D9F-DA2F0F766B51}"/>
          </ac:spMkLst>
        </pc:spChg>
        <pc:picChg chg="add mod">
          <ac:chgData name="Manoj Kumar" userId="75173390c67fc289" providerId="LiveId" clId="{4D3117A4-2520-4F7E-963B-3ABBCC48A2C5}" dt="2025-02-21T14:44:14.803" v="497" actId="1076"/>
          <ac:picMkLst>
            <pc:docMk/>
            <pc:sldMk cId="4161764685" sldId="265"/>
            <ac:picMk id="4" creationId="{23666D61-DF85-853D-5B34-1CE154D1167E}"/>
          </ac:picMkLst>
        </pc:picChg>
      </pc:sldChg>
      <pc:sldChg chg="addSp modSp new mod modTransition">
        <pc:chgData name="Manoj Kumar" userId="75173390c67fc289" providerId="LiveId" clId="{4D3117A4-2520-4F7E-963B-3ABBCC48A2C5}" dt="2025-02-21T15:17:02.406" v="759"/>
        <pc:sldMkLst>
          <pc:docMk/>
          <pc:sldMk cId="3074334034" sldId="266"/>
        </pc:sldMkLst>
        <pc:spChg chg="mod">
          <ac:chgData name="Manoj Kumar" userId="75173390c67fc289" providerId="LiveId" clId="{4D3117A4-2520-4F7E-963B-3ABBCC48A2C5}" dt="2025-02-21T14:43:17.598" v="491" actId="255"/>
          <ac:spMkLst>
            <pc:docMk/>
            <pc:sldMk cId="3074334034" sldId="266"/>
            <ac:spMk id="2" creationId="{F30AF28F-9807-1CA5-B380-8C82E1073D59}"/>
          </ac:spMkLst>
        </pc:spChg>
        <pc:picChg chg="add mod">
          <ac:chgData name="Manoj Kumar" userId="75173390c67fc289" providerId="LiveId" clId="{4D3117A4-2520-4F7E-963B-3ABBCC48A2C5}" dt="2025-02-21T14:43:40.975" v="495" actId="14100"/>
          <ac:picMkLst>
            <pc:docMk/>
            <pc:sldMk cId="3074334034" sldId="266"/>
            <ac:picMk id="4" creationId="{9B133BED-940D-BC4C-88A7-F60148D3B31C}"/>
          </ac:picMkLst>
        </pc:picChg>
      </pc:sldChg>
      <pc:sldChg chg="addSp delSp modSp new mod modTransition">
        <pc:chgData name="Manoj Kumar" userId="75173390c67fc289" providerId="LiveId" clId="{4D3117A4-2520-4F7E-963B-3ABBCC48A2C5}" dt="2025-02-21T15:17:14.292" v="760"/>
        <pc:sldMkLst>
          <pc:docMk/>
          <pc:sldMk cId="3047766274" sldId="267"/>
        </pc:sldMkLst>
        <pc:spChg chg="mod">
          <ac:chgData name="Manoj Kumar" userId="75173390c67fc289" providerId="LiveId" clId="{4D3117A4-2520-4F7E-963B-3ABBCC48A2C5}" dt="2025-02-21T14:57:54.944" v="562" actId="20577"/>
          <ac:spMkLst>
            <pc:docMk/>
            <pc:sldMk cId="3047766274" sldId="267"/>
            <ac:spMk id="2" creationId="{0052CB55-AF6E-93D6-BD09-86384485418E}"/>
          </ac:spMkLst>
        </pc:spChg>
        <pc:picChg chg="add mod">
          <ac:chgData name="Manoj Kumar" userId="75173390c67fc289" providerId="LiveId" clId="{4D3117A4-2520-4F7E-963B-3ABBCC48A2C5}" dt="2025-02-21T14:57:32.243" v="537" actId="14100"/>
          <ac:picMkLst>
            <pc:docMk/>
            <pc:sldMk cId="3047766274" sldId="267"/>
            <ac:picMk id="5" creationId="{C57E8E55-9FE6-B807-88C9-23ACB50695ED}"/>
          </ac:picMkLst>
        </pc:picChg>
      </pc:sldChg>
      <pc:sldChg chg="addSp modSp new mod modTransition">
        <pc:chgData name="Manoj Kumar" userId="75173390c67fc289" providerId="LiveId" clId="{4D3117A4-2520-4F7E-963B-3ABBCC48A2C5}" dt="2025-02-21T15:17:20.466" v="761"/>
        <pc:sldMkLst>
          <pc:docMk/>
          <pc:sldMk cId="3519947618" sldId="268"/>
        </pc:sldMkLst>
        <pc:spChg chg="mod">
          <ac:chgData name="Manoj Kumar" userId="75173390c67fc289" providerId="LiveId" clId="{4D3117A4-2520-4F7E-963B-3ABBCC48A2C5}" dt="2025-02-21T14:59:55.398" v="595" actId="20577"/>
          <ac:spMkLst>
            <pc:docMk/>
            <pc:sldMk cId="3519947618" sldId="268"/>
            <ac:spMk id="2" creationId="{1131A718-0991-AB6B-3849-C961452AE843}"/>
          </ac:spMkLst>
        </pc:spChg>
        <pc:picChg chg="add mod">
          <ac:chgData name="Manoj Kumar" userId="75173390c67fc289" providerId="LiveId" clId="{4D3117A4-2520-4F7E-963B-3ABBCC48A2C5}" dt="2025-02-21T14:59:35.081" v="594" actId="14100"/>
          <ac:picMkLst>
            <pc:docMk/>
            <pc:sldMk cId="3519947618" sldId="268"/>
            <ac:picMk id="4" creationId="{EED41202-0242-8815-8C29-C4953897E3D3}"/>
          </ac:picMkLst>
        </pc:picChg>
      </pc:sldChg>
      <pc:sldChg chg="addSp delSp modSp new mod modTransition">
        <pc:chgData name="Manoj Kumar" userId="75173390c67fc289" providerId="LiveId" clId="{4D3117A4-2520-4F7E-963B-3ABBCC48A2C5}" dt="2025-02-21T15:17:33.735" v="762"/>
        <pc:sldMkLst>
          <pc:docMk/>
          <pc:sldMk cId="2277067831" sldId="269"/>
        </pc:sldMkLst>
        <pc:spChg chg="mod">
          <ac:chgData name="Manoj Kumar" userId="75173390c67fc289" providerId="LiveId" clId="{4D3117A4-2520-4F7E-963B-3ABBCC48A2C5}" dt="2025-02-21T15:00:32.894" v="613" actId="115"/>
          <ac:spMkLst>
            <pc:docMk/>
            <pc:sldMk cId="2277067831" sldId="269"/>
            <ac:spMk id="2" creationId="{7FA059DC-CB56-BEF0-F6A4-A6A42DC63A5F}"/>
          </ac:spMkLst>
        </pc:spChg>
        <pc:spChg chg="mod">
          <ac:chgData name="Manoj Kumar" userId="75173390c67fc289" providerId="LiveId" clId="{4D3117A4-2520-4F7E-963B-3ABBCC48A2C5}" dt="2025-02-21T15:00:55" v="616" actId="255"/>
          <ac:spMkLst>
            <pc:docMk/>
            <pc:sldMk cId="2277067831" sldId="269"/>
            <ac:spMk id="4" creationId="{426F751F-7AC0-3EF2-A7FE-403352D53ECB}"/>
          </ac:spMkLst>
        </pc:spChg>
        <pc:picChg chg="add mod">
          <ac:chgData name="Manoj Kumar" userId="75173390c67fc289" providerId="LiveId" clId="{4D3117A4-2520-4F7E-963B-3ABBCC48A2C5}" dt="2025-02-21T15:02:37.022" v="622" actId="14100"/>
          <ac:picMkLst>
            <pc:docMk/>
            <pc:sldMk cId="2277067831" sldId="269"/>
            <ac:picMk id="6" creationId="{B7F42A33-989B-976F-235E-9FDCD7DD93CB}"/>
          </ac:picMkLst>
        </pc:picChg>
      </pc:sldChg>
      <pc:sldChg chg="new del">
        <pc:chgData name="Manoj Kumar" userId="75173390c67fc289" providerId="LiveId" clId="{4D3117A4-2520-4F7E-963B-3ABBCC48A2C5}" dt="2025-02-21T15:17:52.643" v="764" actId="2696"/>
        <pc:sldMkLst>
          <pc:docMk/>
          <pc:sldMk cId="1088216869" sldId="270"/>
        </pc:sldMkLst>
      </pc:sldChg>
      <pc:sldChg chg="modSp new mod modTransition">
        <pc:chgData name="Manoj Kumar" userId="75173390c67fc289" providerId="LiveId" clId="{4D3117A4-2520-4F7E-963B-3ABBCC48A2C5}" dt="2025-02-21T15:19:54.406" v="810"/>
        <pc:sldMkLst>
          <pc:docMk/>
          <pc:sldMk cId="2993790793" sldId="270"/>
        </pc:sldMkLst>
        <pc:spChg chg="mod">
          <ac:chgData name="Manoj Kumar" userId="75173390c67fc289" providerId="LiveId" clId="{4D3117A4-2520-4F7E-963B-3ABBCC48A2C5}" dt="2025-02-21T15:19:31.286" v="806" actId="1076"/>
          <ac:spMkLst>
            <pc:docMk/>
            <pc:sldMk cId="2993790793" sldId="270"/>
            <ac:spMk id="2" creationId="{39F91469-3406-9F48-18C0-006A59EFAA2F}"/>
          </ac:spMkLst>
        </pc:spChg>
      </pc:sldChg>
    </pc:docChg>
  </pc:docChgLst>
  <pc:docChgLst>
    <pc:chgData name="Manoj Kumar" userId="75173390c67fc289" providerId="LiveId" clId="{B5F11C56-191E-4F6C-BB3C-D7FD16E0066A}"/>
    <pc:docChg chg="undo custSel modSld">
      <pc:chgData name="Manoj Kumar" userId="75173390c67fc289" providerId="LiveId" clId="{B5F11C56-191E-4F6C-BB3C-D7FD16E0066A}" dt="2025-04-15T15:35:44.829" v="77" actId="113"/>
      <pc:docMkLst>
        <pc:docMk/>
      </pc:docMkLst>
      <pc:sldChg chg="modSp mod">
        <pc:chgData name="Manoj Kumar" userId="75173390c67fc289" providerId="LiveId" clId="{B5F11C56-191E-4F6C-BB3C-D7FD16E0066A}" dt="2025-04-15T15:35:44.829" v="77" actId="113"/>
        <pc:sldMkLst>
          <pc:docMk/>
          <pc:sldMk cId="3062118659" sldId="273"/>
        </pc:sldMkLst>
        <pc:spChg chg="mod">
          <ac:chgData name="Manoj Kumar" userId="75173390c67fc289" providerId="LiveId" clId="{B5F11C56-191E-4F6C-BB3C-D7FD16E0066A}" dt="2025-04-15T15:35:44.829" v="77" actId="113"/>
          <ac:spMkLst>
            <pc:docMk/>
            <pc:sldMk cId="3062118659" sldId="273"/>
            <ac:spMk id="5" creationId="{66133316-E17D-9EC4-C1F6-3FB6DE4C08E6}"/>
          </ac:spMkLst>
        </pc:spChg>
      </pc:sldChg>
    </pc:docChg>
  </pc:docChgLst>
  <pc:docChgLst>
    <pc:chgData name="Manoj Kumar" userId="75173390c67fc289" providerId="LiveId" clId="{53EC9D39-2E74-4447-A7C3-69FEC98D04AC}"/>
    <pc:docChg chg="undo custSel addSld modSld sldOrd">
      <pc:chgData name="Manoj Kumar" userId="75173390c67fc289" providerId="LiveId" clId="{53EC9D39-2E74-4447-A7C3-69FEC98D04AC}" dt="2025-02-27T06:02:25.667" v="167" actId="1076"/>
      <pc:docMkLst>
        <pc:docMk/>
      </pc:docMkLst>
      <pc:sldChg chg="modSp mod">
        <pc:chgData name="Manoj Kumar" userId="75173390c67fc289" providerId="LiveId" clId="{53EC9D39-2E74-4447-A7C3-69FEC98D04AC}" dt="2025-02-27T05:54:26.433" v="131" actId="20577"/>
        <pc:sldMkLst>
          <pc:docMk/>
          <pc:sldMk cId="1544605792" sldId="256"/>
        </pc:sldMkLst>
        <pc:spChg chg="mod">
          <ac:chgData name="Manoj Kumar" userId="75173390c67fc289" providerId="LiveId" clId="{53EC9D39-2E74-4447-A7C3-69FEC98D04AC}" dt="2025-02-27T05:54:26.433" v="131" actId="20577"/>
          <ac:spMkLst>
            <pc:docMk/>
            <pc:sldMk cId="1544605792" sldId="256"/>
            <ac:spMk id="3" creationId="{00770AA1-B386-12F9-45BC-A41A19555532}"/>
          </ac:spMkLst>
        </pc:spChg>
      </pc:sldChg>
      <pc:sldChg chg="modSp mod">
        <pc:chgData name="Manoj Kumar" userId="75173390c67fc289" providerId="LiveId" clId="{53EC9D39-2E74-4447-A7C3-69FEC98D04AC}" dt="2025-02-27T05:54:47.098" v="139" actId="20577"/>
        <pc:sldMkLst>
          <pc:docMk/>
          <pc:sldMk cId="337985096" sldId="257"/>
        </pc:sldMkLst>
        <pc:spChg chg="mod">
          <ac:chgData name="Manoj Kumar" userId="75173390c67fc289" providerId="LiveId" clId="{53EC9D39-2E74-4447-A7C3-69FEC98D04AC}" dt="2025-02-27T05:54:47.098" v="139" actId="20577"/>
          <ac:spMkLst>
            <pc:docMk/>
            <pc:sldMk cId="337985096" sldId="257"/>
            <ac:spMk id="3" creationId="{DE7615B4-7BE3-DD06-BF92-6201F628A2C2}"/>
          </ac:spMkLst>
        </pc:spChg>
      </pc:sldChg>
      <pc:sldChg chg="ord">
        <pc:chgData name="Manoj Kumar" userId="75173390c67fc289" providerId="LiveId" clId="{53EC9D39-2E74-4447-A7C3-69FEC98D04AC}" dt="2025-02-27T05:53:10.665" v="113"/>
        <pc:sldMkLst>
          <pc:docMk/>
          <pc:sldMk cId="1147546306" sldId="262"/>
        </pc:sldMkLst>
      </pc:sldChg>
      <pc:sldChg chg="modSp mod">
        <pc:chgData name="Manoj Kumar" userId="75173390c67fc289" providerId="LiveId" clId="{53EC9D39-2E74-4447-A7C3-69FEC98D04AC}" dt="2025-02-27T05:56:35.227" v="143" actId="1076"/>
        <pc:sldMkLst>
          <pc:docMk/>
          <pc:sldMk cId="2277067831" sldId="269"/>
        </pc:sldMkLst>
        <pc:spChg chg="mod">
          <ac:chgData name="Manoj Kumar" userId="75173390c67fc289" providerId="LiveId" clId="{53EC9D39-2E74-4447-A7C3-69FEC98D04AC}" dt="2025-02-27T05:56:35.227" v="143" actId="1076"/>
          <ac:spMkLst>
            <pc:docMk/>
            <pc:sldMk cId="2277067831" sldId="269"/>
            <ac:spMk id="4" creationId="{426F751F-7AC0-3EF2-A7FE-403352D53ECB}"/>
          </ac:spMkLst>
        </pc:spChg>
      </pc:sldChg>
      <pc:sldChg chg="addSp modSp new mod modTransition">
        <pc:chgData name="Manoj Kumar" userId="75173390c67fc289" providerId="LiveId" clId="{53EC9D39-2E74-4447-A7C3-69FEC98D04AC}" dt="2025-02-27T06:02:25.667" v="167" actId="1076"/>
        <pc:sldMkLst>
          <pc:docMk/>
          <pc:sldMk cId="2438802757" sldId="272"/>
        </pc:sldMkLst>
        <pc:spChg chg="add mod">
          <ac:chgData name="Manoj Kumar" userId="75173390c67fc289" providerId="LiveId" clId="{53EC9D39-2E74-4447-A7C3-69FEC98D04AC}" dt="2025-02-27T06:01:33.059" v="153" actId="20577"/>
          <ac:spMkLst>
            <pc:docMk/>
            <pc:sldMk cId="2438802757" sldId="272"/>
            <ac:spMk id="2" creationId="{5EAA3DE6-483A-4EAD-9FBD-43BF864EA049}"/>
          </ac:spMkLst>
        </pc:spChg>
        <pc:spChg chg="add mod">
          <ac:chgData name="Manoj Kumar" userId="75173390c67fc289" providerId="LiveId" clId="{53EC9D39-2E74-4447-A7C3-69FEC98D04AC}" dt="2025-02-27T06:02:25.667" v="167" actId="1076"/>
          <ac:spMkLst>
            <pc:docMk/>
            <pc:sldMk cId="2438802757" sldId="272"/>
            <ac:spMk id="3" creationId="{A7830CA6-1114-17E2-A50C-3A1ABCD72163}"/>
          </ac:spMkLst>
        </pc:spChg>
      </pc:sldChg>
      <pc:sldChg chg="addSp delSp modSp new mod modTransition">
        <pc:chgData name="Manoj Kumar" userId="75173390c67fc289" providerId="LiveId" clId="{53EC9D39-2E74-4447-A7C3-69FEC98D04AC}" dt="2025-02-27T06:02:13.088" v="166" actId="255"/>
        <pc:sldMkLst>
          <pc:docMk/>
          <pc:sldMk cId="3062118659" sldId="273"/>
        </pc:sldMkLst>
        <pc:spChg chg="add mod">
          <ac:chgData name="Manoj Kumar" userId="75173390c67fc289" providerId="LiveId" clId="{53EC9D39-2E74-4447-A7C3-69FEC98D04AC}" dt="2025-02-27T06:02:13.088" v="166" actId="255"/>
          <ac:spMkLst>
            <pc:docMk/>
            <pc:sldMk cId="3062118659" sldId="273"/>
            <ac:spMk id="3" creationId="{357EAA53-FC63-EBE6-63A6-A2941A7DBAF3}"/>
          </ac:spMkLst>
        </pc:spChg>
        <pc:spChg chg="add mod">
          <ac:chgData name="Manoj Kumar" userId="75173390c67fc289" providerId="LiveId" clId="{53EC9D39-2E74-4447-A7C3-69FEC98D04AC}" dt="2025-02-27T05:38:53.309" v="109" actId="5793"/>
          <ac:spMkLst>
            <pc:docMk/>
            <pc:sldMk cId="3062118659" sldId="273"/>
            <ac:spMk id="5" creationId="{66133316-E17D-9EC4-C1F6-3FB6DE4C08E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3AFC9A-FF8D-4AF0-80E1-404D11444E52}" type="datetimeFigureOut">
              <a:rPr lang="en-IN" smtClean="0"/>
              <a:t>15-04-2025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21990-E6C8-457E-B374-16CAB43B56AD}" type="slidenum">
              <a:rPr lang="en-IN" smtClean="0"/>
              <a:t>‹#›</a:t>
            </a:fld>
            <a:endParaRPr lang="en-IN"/>
          </a:p>
        </p:txBody>
      </p:sp>
    </p:spTree>
    <p:extLst>
      <p:ext uri="{BB962C8B-B14F-4D97-AF65-F5344CB8AC3E}">
        <p14:creationId xmlns:p14="http://schemas.microsoft.com/office/powerpoint/2010/main" val="126653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E821990-E6C8-457E-B374-16CAB43B56AD}" type="slidenum">
              <a:rPr lang="en-IN" smtClean="0"/>
              <a:t>13</a:t>
            </a:fld>
            <a:endParaRPr lang="en-IN"/>
          </a:p>
        </p:txBody>
      </p:sp>
    </p:spTree>
    <p:extLst>
      <p:ext uri="{BB962C8B-B14F-4D97-AF65-F5344CB8AC3E}">
        <p14:creationId xmlns:p14="http://schemas.microsoft.com/office/powerpoint/2010/main" val="1867721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0773A4-176D-4936-A3C1-70ADEDB88E79}"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3414556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0773A4-176D-4936-A3C1-70ADEDB88E79}"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4051912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0773A4-176D-4936-A3C1-70ADEDB88E79}"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93C44A-BAF1-4065-BEF9-3D1292C56E2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3880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0773A4-176D-4936-A3C1-70ADEDB88E79}"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284972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0773A4-176D-4936-A3C1-70ADEDB88E79}"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93C44A-BAF1-4065-BEF9-3D1292C56E2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6925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0773A4-176D-4936-A3C1-70ADEDB88E79}"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4273732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0773A4-176D-4936-A3C1-70ADEDB88E79}"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1312522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0773A4-176D-4936-A3C1-70ADEDB88E79}"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1998486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0773A4-176D-4936-A3C1-70ADEDB88E79}"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3617930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0773A4-176D-4936-A3C1-70ADEDB88E79}" type="datetimeFigureOut">
              <a:rPr lang="en-IN" smtClean="0"/>
              <a:t>15-04-2025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25982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0773A4-176D-4936-A3C1-70ADEDB88E79}" type="datetimeFigureOut">
              <a:rPr lang="en-IN" smtClean="0"/>
              <a:t>15-04-2025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2901343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0773A4-176D-4936-A3C1-70ADEDB88E79}" type="datetimeFigureOut">
              <a:rPr lang="en-IN" smtClean="0"/>
              <a:t>15-04-2025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409778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0773A4-176D-4936-A3C1-70ADEDB88E79}" type="datetimeFigureOut">
              <a:rPr lang="en-IN" smtClean="0"/>
              <a:t>15-04-2025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2425182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0773A4-176D-4936-A3C1-70ADEDB88E79}" type="datetimeFigureOut">
              <a:rPr lang="en-IN" smtClean="0"/>
              <a:t>15-04-2025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3942162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0773A4-176D-4936-A3C1-70ADEDB88E79}" type="datetimeFigureOut">
              <a:rPr lang="en-IN" smtClean="0"/>
              <a:t>15-04-2025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759233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0773A4-176D-4936-A3C1-70ADEDB88E79}" type="datetimeFigureOut">
              <a:rPr lang="en-IN" smtClean="0"/>
              <a:t>15-04-2025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93C44A-BAF1-4065-BEF9-3D1292C56E27}" type="slidenum">
              <a:rPr lang="en-IN" smtClean="0"/>
              <a:t>‹#›</a:t>
            </a:fld>
            <a:endParaRPr lang="en-IN"/>
          </a:p>
        </p:txBody>
      </p:sp>
    </p:spTree>
    <p:extLst>
      <p:ext uri="{BB962C8B-B14F-4D97-AF65-F5344CB8AC3E}">
        <p14:creationId xmlns:p14="http://schemas.microsoft.com/office/powerpoint/2010/main" val="3398304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B0773A4-176D-4936-A3C1-70ADEDB88E79}" type="datetimeFigureOut">
              <a:rPr lang="en-IN" smtClean="0"/>
              <a:t>15-04-2025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993C44A-BAF1-4065-BEF9-3D1292C56E27}" type="slidenum">
              <a:rPr lang="en-IN" smtClean="0"/>
              <a:t>‹#›</a:t>
            </a:fld>
            <a:endParaRPr lang="en-IN"/>
          </a:p>
        </p:txBody>
      </p:sp>
    </p:spTree>
    <p:extLst>
      <p:ext uri="{BB962C8B-B14F-4D97-AF65-F5344CB8AC3E}">
        <p14:creationId xmlns:p14="http://schemas.microsoft.com/office/powerpoint/2010/main" val="105122664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54706-5F33-D4A3-1DA6-CCC5E809C7B2}"/>
              </a:ext>
            </a:extLst>
          </p:cNvPr>
          <p:cNvSpPr>
            <a:spLocks noGrp="1"/>
          </p:cNvSpPr>
          <p:nvPr>
            <p:ph type="title"/>
          </p:nvPr>
        </p:nvSpPr>
        <p:spPr>
          <a:xfrm>
            <a:off x="2240418" y="2108200"/>
            <a:ext cx="3102186" cy="1320800"/>
          </a:xfrm>
        </p:spPr>
        <p:txBody>
          <a:bodyPr>
            <a:normAutofit/>
          </a:bodyPr>
          <a:lstStyle/>
          <a:p>
            <a:r>
              <a:rPr lang="en-US" sz="6000" dirty="0"/>
              <a:t>AERMS </a:t>
            </a:r>
          </a:p>
        </p:txBody>
      </p:sp>
      <p:sp>
        <p:nvSpPr>
          <p:cNvPr id="5" name="TextBox 4">
            <a:extLst>
              <a:ext uri="{FF2B5EF4-FFF2-40B4-BE49-F238E27FC236}">
                <a16:creationId xmlns:a16="http://schemas.microsoft.com/office/drawing/2014/main" id="{41971E2D-BB14-E33B-5518-3AA9747A7250}"/>
              </a:ext>
            </a:extLst>
          </p:cNvPr>
          <p:cNvSpPr txBox="1"/>
          <p:nvPr/>
        </p:nvSpPr>
        <p:spPr>
          <a:xfrm>
            <a:off x="3505277" y="3203370"/>
            <a:ext cx="6688241" cy="707886"/>
          </a:xfrm>
          <a:prstGeom prst="rect">
            <a:avLst/>
          </a:prstGeom>
          <a:noFill/>
        </p:spPr>
        <p:txBody>
          <a:bodyPr wrap="none" rtlCol="0">
            <a:spAutoFit/>
          </a:bodyPr>
          <a:lstStyle/>
          <a:p>
            <a:r>
              <a:rPr lang="en-IN" sz="2200" b="1" dirty="0">
                <a:effectLst/>
                <a:latin typeface="Times New Roman" panose="02020603050405020304" pitchFamily="18" charset="0"/>
                <a:ea typeface="Aptos" panose="020B0004020202020204" pitchFamily="34" charset="0"/>
              </a:rPr>
              <a:t>- Agriculture Equipment Rental Management System </a:t>
            </a:r>
            <a:endParaRPr lang="en-IN" sz="2200" dirty="0"/>
          </a:p>
          <a:p>
            <a:endParaRPr lang="en-US" dirty="0"/>
          </a:p>
        </p:txBody>
      </p:sp>
      <p:sp>
        <p:nvSpPr>
          <p:cNvPr id="6" name="TextBox 5">
            <a:extLst>
              <a:ext uri="{FF2B5EF4-FFF2-40B4-BE49-F238E27FC236}">
                <a16:creationId xmlns:a16="http://schemas.microsoft.com/office/drawing/2014/main" id="{B8FB2815-8DD5-3CB3-28B2-CED5E6F52306}"/>
              </a:ext>
            </a:extLst>
          </p:cNvPr>
          <p:cNvSpPr txBox="1"/>
          <p:nvPr/>
        </p:nvSpPr>
        <p:spPr>
          <a:xfrm>
            <a:off x="6849397" y="5493535"/>
            <a:ext cx="2299855" cy="923330"/>
          </a:xfrm>
          <a:prstGeom prst="rect">
            <a:avLst/>
          </a:prstGeom>
          <a:noFill/>
        </p:spPr>
        <p:txBody>
          <a:bodyPr wrap="square" rtlCol="0">
            <a:spAutoFit/>
          </a:bodyPr>
          <a:lstStyle/>
          <a:p>
            <a:r>
              <a:rPr lang="en-IN" dirty="0"/>
              <a:t>BY-</a:t>
            </a:r>
          </a:p>
          <a:p>
            <a:r>
              <a:rPr lang="en-IN" dirty="0"/>
              <a:t>       Y. Manoj Kumar</a:t>
            </a:r>
          </a:p>
          <a:p>
            <a:r>
              <a:rPr lang="en-IN" dirty="0"/>
              <a:t>       P. Harsha Reddy</a:t>
            </a:r>
          </a:p>
        </p:txBody>
      </p:sp>
    </p:spTree>
    <p:extLst>
      <p:ext uri="{BB962C8B-B14F-4D97-AF65-F5344CB8AC3E}">
        <p14:creationId xmlns:p14="http://schemas.microsoft.com/office/powerpoint/2010/main" val="11748387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42E2-C764-8905-FC2A-2249171ACE9C}"/>
              </a:ext>
            </a:extLst>
          </p:cNvPr>
          <p:cNvSpPr>
            <a:spLocks noGrp="1"/>
          </p:cNvSpPr>
          <p:nvPr>
            <p:ph type="title"/>
          </p:nvPr>
        </p:nvSpPr>
        <p:spPr>
          <a:xfrm>
            <a:off x="677333" y="249900"/>
            <a:ext cx="8596667" cy="566738"/>
          </a:xfrm>
        </p:spPr>
        <p:txBody>
          <a:bodyPr/>
          <a:lstStyle/>
          <a:p>
            <a:r>
              <a:rPr lang="en-IN" u="sng" dirty="0"/>
              <a:t>Login Page</a:t>
            </a:r>
          </a:p>
        </p:txBody>
      </p:sp>
      <p:sp>
        <p:nvSpPr>
          <p:cNvPr id="4" name="Text Placeholder 3">
            <a:extLst>
              <a:ext uri="{FF2B5EF4-FFF2-40B4-BE49-F238E27FC236}">
                <a16:creationId xmlns:a16="http://schemas.microsoft.com/office/drawing/2014/main" id="{E8D02E7F-2064-0097-F5A8-488D577111B7}"/>
              </a:ext>
            </a:extLst>
          </p:cNvPr>
          <p:cNvSpPr>
            <a:spLocks noGrp="1"/>
          </p:cNvSpPr>
          <p:nvPr>
            <p:ph type="body" sz="half" idx="2"/>
          </p:nvPr>
        </p:nvSpPr>
        <p:spPr>
          <a:xfrm>
            <a:off x="677332" y="1115486"/>
            <a:ext cx="8596667" cy="674024"/>
          </a:xfrm>
        </p:spPr>
        <p:txBody>
          <a:bodyPr>
            <a:normAutofit/>
          </a:bodyPr>
          <a:lstStyle/>
          <a:p>
            <a:r>
              <a:rPr lang="en-US" sz="1600" dirty="0"/>
              <a:t>This is the login page of the Agriculture Equipment Rental Management System. Users can securely sign in to access their accounts, manage equipment rentals, and track bookings.</a:t>
            </a:r>
            <a:endParaRPr lang="en-IN" sz="1600" dirty="0"/>
          </a:p>
        </p:txBody>
      </p:sp>
      <p:pic>
        <p:nvPicPr>
          <p:cNvPr id="8" name="Picture Placeholder 7">
            <a:extLst>
              <a:ext uri="{FF2B5EF4-FFF2-40B4-BE49-F238E27FC236}">
                <a16:creationId xmlns:a16="http://schemas.microsoft.com/office/drawing/2014/main" id="{F1D724CE-30F7-E465-F086-D8D78CBD913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903" b="7903"/>
          <a:stretch>
            <a:fillRect/>
          </a:stretch>
        </p:blipFill>
        <p:spPr>
          <a:xfrm>
            <a:off x="420190" y="1947680"/>
            <a:ext cx="8932425" cy="3995919"/>
          </a:xfrm>
        </p:spPr>
      </p:pic>
    </p:spTree>
    <p:extLst>
      <p:ext uri="{BB962C8B-B14F-4D97-AF65-F5344CB8AC3E}">
        <p14:creationId xmlns:p14="http://schemas.microsoft.com/office/powerpoint/2010/main" val="314792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C7501-7FA2-0B20-965A-8EDDFD19CF97}"/>
              </a:ext>
            </a:extLst>
          </p:cNvPr>
          <p:cNvSpPr>
            <a:spLocks noGrp="1"/>
          </p:cNvSpPr>
          <p:nvPr>
            <p:ph type="title"/>
          </p:nvPr>
        </p:nvSpPr>
        <p:spPr>
          <a:xfrm>
            <a:off x="677334" y="609600"/>
            <a:ext cx="8596668" cy="521110"/>
          </a:xfrm>
        </p:spPr>
        <p:txBody>
          <a:bodyPr>
            <a:normAutofit/>
          </a:bodyPr>
          <a:lstStyle/>
          <a:p>
            <a:r>
              <a:rPr lang="en-US" sz="2400" u="sng" dirty="0"/>
              <a:t>This is the code for login page</a:t>
            </a:r>
            <a:r>
              <a:rPr lang="en-US" sz="2400" dirty="0"/>
              <a:t> :</a:t>
            </a:r>
            <a:endParaRPr lang="en-IN" sz="2400" dirty="0"/>
          </a:p>
        </p:txBody>
      </p:sp>
      <p:pic>
        <p:nvPicPr>
          <p:cNvPr id="4" name="Picture 3">
            <a:extLst>
              <a:ext uri="{FF2B5EF4-FFF2-40B4-BE49-F238E27FC236}">
                <a16:creationId xmlns:a16="http://schemas.microsoft.com/office/drawing/2014/main" id="{C0918B66-81F0-09A4-8E33-9D8247D82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0" y="1244891"/>
            <a:ext cx="8909406" cy="4733122"/>
          </a:xfrm>
          <a:prstGeom prst="rect">
            <a:avLst/>
          </a:prstGeom>
        </p:spPr>
      </p:pic>
    </p:spTree>
    <p:extLst>
      <p:ext uri="{BB962C8B-B14F-4D97-AF65-F5344CB8AC3E}">
        <p14:creationId xmlns:p14="http://schemas.microsoft.com/office/powerpoint/2010/main" val="53155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990D-BDC8-9D79-9B7D-DF835965702F}"/>
              </a:ext>
            </a:extLst>
          </p:cNvPr>
          <p:cNvSpPr>
            <a:spLocks noGrp="1"/>
          </p:cNvSpPr>
          <p:nvPr>
            <p:ph type="title"/>
          </p:nvPr>
        </p:nvSpPr>
        <p:spPr>
          <a:xfrm>
            <a:off x="677333" y="53253"/>
            <a:ext cx="8596667" cy="566738"/>
          </a:xfrm>
        </p:spPr>
        <p:txBody>
          <a:bodyPr/>
          <a:lstStyle/>
          <a:p>
            <a:r>
              <a:rPr lang="en-IN" u="sng" dirty="0"/>
              <a:t>Products</a:t>
            </a:r>
          </a:p>
        </p:txBody>
      </p:sp>
      <p:sp>
        <p:nvSpPr>
          <p:cNvPr id="4" name="Text Placeholder 3">
            <a:extLst>
              <a:ext uri="{FF2B5EF4-FFF2-40B4-BE49-F238E27FC236}">
                <a16:creationId xmlns:a16="http://schemas.microsoft.com/office/drawing/2014/main" id="{164293D7-2F3E-1C41-97C4-CC2910258D3F}"/>
              </a:ext>
            </a:extLst>
          </p:cNvPr>
          <p:cNvSpPr>
            <a:spLocks noGrp="1"/>
          </p:cNvSpPr>
          <p:nvPr>
            <p:ph type="body" sz="half" idx="2"/>
          </p:nvPr>
        </p:nvSpPr>
        <p:spPr>
          <a:xfrm>
            <a:off x="677332" y="736445"/>
            <a:ext cx="8596667" cy="674024"/>
          </a:xfrm>
        </p:spPr>
        <p:txBody>
          <a:bodyPr>
            <a:noAutofit/>
          </a:bodyPr>
          <a:lstStyle/>
          <a:p>
            <a:r>
              <a:rPr lang="en-US" sz="1600" dirty="0"/>
              <a:t>This is the products page of the Agriculture Equipment Rental Management System. It showcases a variety of agricultural equipment available for rent, including tractors, harvesters, sprayers, hand tools and many more.</a:t>
            </a:r>
            <a:endParaRPr lang="en-IN" sz="1600" dirty="0"/>
          </a:p>
        </p:txBody>
      </p:sp>
      <p:pic>
        <p:nvPicPr>
          <p:cNvPr id="8" name="Picture Placeholder 7">
            <a:extLst>
              <a:ext uri="{FF2B5EF4-FFF2-40B4-BE49-F238E27FC236}">
                <a16:creationId xmlns:a16="http://schemas.microsoft.com/office/drawing/2014/main" id="{5D45F6AF-1C5E-2E52-BDF7-E10566C5C9A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903" b="7903"/>
          <a:stretch>
            <a:fillRect/>
          </a:stretch>
        </p:blipFill>
        <p:spPr>
          <a:xfrm>
            <a:off x="364088" y="1840522"/>
            <a:ext cx="8909911" cy="3985847"/>
          </a:xfrm>
        </p:spPr>
      </p:pic>
    </p:spTree>
    <p:extLst>
      <p:ext uri="{BB962C8B-B14F-4D97-AF65-F5344CB8AC3E}">
        <p14:creationId xmlns:p14="http://schemas.microsoft.com/office/powerpoint/2010/main" val="252105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9322-C992-F867-E6CD-14028B4BB79B}"/>
              </a:ext>
            </a:extLst>
          </p:cNvPr>
          <p:cNvSpPr>
            <a:spLocks noGrp="1"/>
          </p:cNvSpPr>
          <p:nvPr>
            <p:ph type="title"/>
          </p:nvPr>
        </p:nvSpPr>
        <p:spPr>
          <a:xfrm>
            <a:off x="677334" y="74035"/>
            <a:ext cx="8596667" cy="566738"/>
          </a:xfrm>
        </p:spPr>
        <p:txBody>
          <a:bodyPr/>
          <a:lstStyle/>
          <a:p>
            <a:r>
              <a:rPr lang="en-IN" u="sng" dirty="0"/>
              <a:t>Admin- Dash Board</a:t>
            </a:r>
          </a:p>
        </p:txBody>
      </p:sp>
      <p:pic>
        <p:nvPicPr>
          <p:cNvPr id="6" name="Picture Placeholder 5" descr="A screenshot of a computer&#10;&#10;Description automatically generated">
            <a:extLst>
              <a:ext uri="{FF2B5EF4-FFF2-40B4-BE49-F238E27FC236}">
                <a16:creationId xmlns:a16="http://schemas.microsoft.com/office/drawing/2014/main" id="{E0DE7844-E606-E1A1-F182-56B16FC918B9}"/>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7903" b="7903"/>
          <a:stretch>
            <a:fillRect/>
          </a:stretch>
        </p:blipFill>
        <p:spPr>
          <a:xfrm>
            <a:off x="460362" y="2140528"/>
            <a:ext cx="8841757" cy="4114800"/>
          </a:xfrm>
        </p:spPr>
      </p:pic>
      <p:sp>
        <p:nvSpPr>
          <p:cNvPr id="4" name="Text Placeholder 3">
            <a:extLst>
              <a:ext uri="{FF2B5EF4-FFF2-40B4-BE49-F238E27FC236}">
                <a16:creationId xmlns:a16="http://schemas.microsoft.com/office/drawing/2014/main" id="{F1F597BB-30F5-4444-B7F5-242A8008310D}"/>
              </a:ext>
            </a:extLst>
          </p:cNvPr>
          <p:cNvSpPr>
            <a:spLocks noGrp="1"/>
          </p:cNvSpPr>
          <p:nvPr>
            <p:ph type="body" sz="half" idx="2"/>
          </p:nvPr>
        </p:nvSpPr>
        <p:spPr>
          <a:xfrm>
            <a:off x="677334" y="826510"/>
            <a:ext cx="8596667" cy="1002289"/>
          </a:xfrm>
        </p:spPr>
        <p:txBody>
          <a:bodyPr>
            <a:noAutofit/>
          </a:bodyPr>
          <a:lstStyle/>
          <a:p>
            <a:r>
              <a:rPr lang="en-US" sz="1600" dirty="0"/>
              <a:t>This is the admin panel dashboard of the Agriculture Equipment Rental Management System. It allows administrators to manage users, equipment listings, overview of bookings, registered users and rental status in one place.</a:t>
            </a:r>
            <a:endParaRPr lang="en-IN" sz="1600" dirty="0"/>
          </a:p>
        </p:txBody>
      </p:sp>
    </p:spTree>
    <p:extLst>
      <p:ext uri="{BB962C8B-B14F-4D97-AF65-F5344CB8AC3E}">
        <p14:creationId xmlns:p14="http://schemas.microsoft.com/office/powerpoint/2010/main" val="383188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D304-6726-EEA0-2D9F-DA2F0F766B51}"/>
              </a:ext>
            </a:extLst>
          </p:cNvPr>
          <p:cNvSpPr>
            <a:spLocks noGrp="1"/>
          </p:cNvSpPr>
          <p:nvPr>
            <p:ph type="title"/>
          </p:nvPr>
        </p:nvSpPr>
        <p:spPr/>
        <p:txBody>
          <a:bodyPr>
            <a:normAutofit/>
          </a:bodyPr>
          <a:lstStyle/>
          <a:p>
            <a:r>
              <a:rPr lang="en-IN" sz="2400" u="sng" dirty="0"/>
              <a:t>Registered Users</a:t>
            </a:r>
          </a:p>
        </p:txBody>
      </p:sp>
      <p:pic>
        <p:nvPicPr>
          <p:cNvPr id="4" name="Picture 3" descr="A screenshot of a computer&#10;&#10;Description automatically generated">
            <a:extLst>
              <a:ext uri="{FF2B5EF4-FFF2-40B4-BE49-F238E27FC236}">
                <a16:creationId xmlns:a16="http://schemas.microsoft.com/office/drawing/2014/main" id="{23666D61-DF85-853D-5B34-1CE154D11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98455"/>
            <a:ext cx="8941072" cy="4749945"/>
          </a:xfrm>
          <a:prstGeom prst="rect">
            <a:avLst/>
          </a:prstGeom>
        </p:spPr>
      </p:pic>
    </p:spTree>
    <p:extLst>
      <p:ext uri="{BB962C8B-B14F-4D97-AF65-F5344CB8AC3E}">
        <p14:creationId xmlns:p14="http://schemas.microsoft.com/office/powerpoint/2010/main" val="416176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F28F-9807-1CA5-B380-8C82E1073D59}"/>
              </a:ext>
            </a:extLst>
          </p:cNvPr>
          <p:cNvSpPr>
            <a:spLocks noGrp="1"/>
          </p:cNvSpPr>
          <p:nvPr>
            <p:ph type="title"/>
          </p:nvPr>
        </p:nvSpPr>
        <p:spPr/>
        <p:txBody>
          <a:bodyPr>
            <a:normAutofit/>
          </a:bodyPr>
          <a:lstStyle/>
          <a:p>
            <a:r>
              <a:rPr lang="en-IN" sz="2400" u="sng" dirty="0"/>
              <a:t>Booking Overview</a:t>
            </a:r>
          </a:p>
        </p:txBody>
      </p:sp>
      <p:pic>
        <p:nvPicPr>
          <p:cNvPr id="4" name="Picture 3" descr="A screenshot of a computer&#10;&#10;Description automatically generated">
            <a:extLst>
              <a:ext uri="{FF2B5EF4-FFF2-40B4-BE49-F238E27FC236}">
                <a16:creationId xmlns:a16="http://schemas.microsoft.com/office/drawing/2014/main" id="{9B133BED-940D-BC4C-88A7-F60148D3B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38" y="1371600"/>
            <a:ext cx="8910864" cy="4733897"/>
          </a:xfrm>
          <a:prstGeom prst="rect">
            <a:avLst/>
          </a:prstGeom>
        </p:spPr>
      </p:pic>
    </p:spTree>
    <p:extLst>
      <p:ext uri="{BB962C8B-B14F-4D97-AF65-F5344CB8AC3E}">
        <p14:creationId xmlns:p14="http://schemas.microsoft.com/office/powerpoint/2010/main" val="307433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CB55-AF6E-93D6-BD09-86384485418E}"/>
              </a:ext>
            </a:extLst>
          </p:cNvPr>
          <p:cNvSpPr>
            <a:spLocks noGrp="1"/>
          </p:cNvSpPr>
          <p:nvPr>
            <p:ph type="title"/>
          </p:nvPr>
        </p:nvSpPr>
        <p:spPr/>
        <p:txBody>
          <a:bodyPr>
            <a:normAutofit/>
          </a:bodyPr>
          <a:lstStyle/>
          <a:p>
            <a:r>
              <a:rPr lang="en-IN" sz="2400" u="sng" dirty="0"/>
              <a:t>Rental Status - ADMIN</a:t>
            </a:r>
          </a:p>
        </p:txBody>
      </p:sp>
      <p:pic>
        <p:nvPicPr>
          <p:cNvPr id="5" name="Picture 4" descr="A screenshot of a computer&#10;&#10;Description automatically generated">
            <a:extLst>
              <a:ext uri="{FF2B5EF4-FFF2-40B4-BE49-F238E27FC236}">
                <a16:creationId xmlns:a16="http://schemas.microsoft.com/office/drawing/2014/main" id="{C57E8E55-9FE6-B807-88C9-23ACB5069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13" y="1269999"/>
            <a:ext cx="8928589" cy="4743313"/>
          </a:xfrm>
          <a:prstGeom prst="rect">
            <a:avLst/>
          </a:prstGeom>
        </p:spPr>
      </p:pic>
    </p:spTree>
    <p:extLst>
      <p:ext uri="{BB962C8B-B14F-4D97-AF65-F5344CB8AC3E}">
        <p14:creationId xmlns:p14="http://schemas.microsoft.com/office/powerpoint/2010/main" val="304776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A718-0991-AB6B-3849-C961452AE843}"/>
              </a:ext>
            </a:extLst>
          </p:cNvPr>
          <p:cNvSpPr>
            <a:spLocks noGrp="1"/>
          </p:cNvSpPr>
          <p:nvPr>
            <p:ph type="title"/>
          </p:nvPr>
        </p:nvSpPr>
        <p:spPr/>
        <p:txBody>
          <a:bodyPr>
            <a:normAutofit/>
          </a:bodyPr>
          <a:lstStyle/>
          <a:p>
            <a:r>
              <a:rPr lang="en-IN" sz="2400" u="sng" dirty="0"/>
              <a:t>Rental Status -USER</a:t>
            </a:r>
            <a:endParaRPr lang="en-IN" sz="2400" dirty="0"/>
          </a:p>
        </p:txBody>
      </p:sp>
      <p:pic>
        <p:nvPicPr>
          <p:cNvPr id="4" name="Picture 3" descr="A screenshot of a website&#10;&#10;Description automatically generated">
            <a:extLst>
              <a:ext uri="{FF2B5EF4-FFF2-40B4-BE49-F238E27FC236}">
                <a16:creationId xmlns:a16="http://schemas.microsoft.com/office/drawing/2014/main" id="{EED41202-0242-8815-8C29-C4953897E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05" y="1450614"/>
            <a:ext cx="8813898" cy="4682383"/>
          </a:xfrm>
          <a:prstGeom prst="rect">
            <a:avLst/>
          </a:prstGeom>
        </p:spPr>
      </p:pic>
    </p:spTree>
    <p:extLst>
      <p:ext uri="{BB962C8B-B14F-4D97-AF65-F5344CB8AC3E}">
        <p14:creationId xmlns:p14="http://schemas.microsoft.com/office/powerpoint/2010/main" val="351994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59DC-CB56-BEF0-F6A4-A6A42DC63A5F}"/>
              </a:ext>
            </a:extLst>
          </p:cNvPr>
          <p:cNvSpPr>
            <a:spLocks noGrp="1"/>
          </p:cNvSpPr>
          <p:nvPr>
            <p:ph type="title"/>
          </p:nvPr>
        </p:nvSpPr>
        <p:spPr>
          <a:xfrm>
            <a:off x="677334" y="228600"/>
            <a:ext cx="8596667" cy="566738"/>
          </a:xfrm>
        </p:spPr>
        <p:txBody>
          <a:bodyPr/>
          <a:lstStyle/>
          <a:p>
            <a:r>
              <a:rPr lang="en-IN" u="sng" dirty="0"/>
              <a:t>Contact Us</a:t>
            </a:r>
          </a:p>
        </p:txBody>
      </p:sp>
      <p:pic>
        <p:nvPicPr>
          <p:cNvPr id="6" name="Picture Placeholder 5" descr="A screenshot of a computer&#10;&#10;Description automatically generated">
            <a:extLst>
              <a:ext uri="{FF2B5EF4-FFF2-40B4-BE49-F238E27FC236}">
                <a16:creationId xmlns:a16="http://schemas.microsoft.com/office/drawing/2014/main" id="{B7F42A33-989B-976F-235E-9FDCD7DD93C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903" b="7903"/>
          <a:stretch>
            <a:fillRect/>
          </a:stretch>
        </p:blipFill>
        <p:spPr>
          <a:xfrm>
            <a:off x="375323" y="2043545"/>
            <a:ext cx="8975116" cy="4014355"/>
          </a:xfrm>
        </p:spPr>
      </p:pic>
      <p:sp>
        <p:nvSpPr>
          <p:cNvPr id="4" name="Text Placeholder 3">
            <a:extLst>
              <a:ext uri="{FF2B5EF4-FFF2-40B4-BE49-F238E27FC236}">
                <a16:creationId xmlns:a16="http://schemas.microsoft.com/office/drawing/2014/main" id="{426F751F-7AC0-3EF2-A7FE-403352D53ECB}"/>
              </a:ext>
            </a:extLst>
          </p:cNvPr>
          <p:cNvSpPr>
            <a:spLocks noGrp="1"/>
          </p:cNvSpPr>
          <p:nvPr>
            <p:ph type="body" sz="half" idx="2"/>
          </p:nvPr>
        </p:nvSpPr>
        <p:spPr>
          <a:xfrm>
            <a:off x="677333" y="1026622"/>
            <a:ext cx="8596667" cy="674024"/>
          </a:xfrm>
        </p:spPr>
        <p:txBody>
          <a:bodyPr>
            <a:normAutofit/>
          </a:bodyPr>
          <a:lstStyle/>
          <a:p>
            <a:r>
              <a:rPr lang="en-US" sz="1600" dirty="0"/>
              <a:t>This is the Contact Us page of the Agriculture Equipment Rental Management System. Users can reach out for support, inquiries, or assistance regarding rentals and services.</a:t>
            </a:r>
            <a:endParaRPr lang="en-IN" sz="1600" dirty="0"/>
          </a:p>
        </p:txBody>
      </p:sp>
    </p:spTree>
    <p:extLst>
      <p:ext uri="{BB962C8B-B14F-4D97-AF65-F5344CB8AC3E}">
        <p14:creationId xmlns:p14="http://schemas.microsoft.com/office/powerpoint/2010/main" val="227706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59F2-E970-6532-B767-60B0B478D13A}"/>
              </a:ext>
            </a:extLst>
          </p:cNvPr>
          <p:cNvSpPr>
            <a:spLocks noGrp="1"/>
          </p:cNvSpPr>
          <p:nvPr>
            <p:ph type="title"/>
          </p:nvPr>
        </p:nvSpPr>
        <p:spPr/>
        <p:txBody>
          <a:bodyPr>
            <a:normAutofit/>
          </a:bodyPr>
          <a:lstStyle/>
          <a:p>
            <a:r>
              <a:rPr lang="en-US" sz="2400" u="sng" dirty="0"/>
              <a:t>Backend Code</a:t>
            </a:r>
            <a:r>
              <a:rPr lang="en-US" sz="2400" dirty="0"/>
              <a:t> :</a:t>
            </a:r>
            <a:endParaRPr lang="en-IN" sz="2400" dirty="0"/>
          </a:p>
        </p:txBody>
      </p:sp>
      <p:pic>
        <p:nvPicPr>
          <p:cNvPr id="4" name="Picture 3">
            <a:extLst>
              <a:ext uri="{FF2B5EF4-FFF2-40B4-BE49-F238E27FC236}">
                <a16:creationId xmlns:a16="http://schemas.microsoft.com/office/drawing/2014/main" id="{833C8EF2-62E5-8EC2-93F6-34CB1D0D3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65" y="1270000"/>
            <a:ext cx="8979777" cy="4770507"/>
          </a:xfrm>
          <a:prstGeom prst="rect">
            <a:avLst/>
          </a:prstGeom>
        </p:spPr>
      </p:pic>
    </p:spTree>
    <p:extLst>
      <p:ext uri="{BB962C8B-B14F-4D97-AF65-F5344CB8AC3E}">
        <p14:creationId xmlns:p14="http://schemas.microsoft.com/office/powerpoint/2010/main" val="69419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6DAE4-E86E-5AB2-B610-5A03CE9BA0B1}"/>
              </a:ext>
            </a:extLst>
          </p:cNvPr>
          <p:cNvSpPr>
            <a:spLocks noGrp="1"/>
          </p:cNvSpPr>
          <p:nvPr>
            <p:ph type="ctrTitle"/>
          </p:nvPr>
        </p:nvSpPr>
        <p:spPr>
          <a:xfrm>
            <a:off x="904395" y="409479"/>
            <a:ext cx="7766936" cy="1646302"/>
          </a:xfrm>
        </p:spPr>
        <p:txBody>
          <a:bodyPr/>
          <a:lstStyle/>
          <a:p>
            <a:pPr algn="l"/>
            <a:br>
              <a:rPr lang="en-IN" dirty="0"/>
            </a:br>
            <a:endParaRPr lang="en-IN" dirty="0"/>
          </a:p>
        </p:txBody>
      </p:sp>
      <p:sp>
        <p:nvSpPr>
          <p:cNvPr id="3" name="Subtitle 2">
            <a:extLst>
              <a:ext uri="{FF2B5EF4-FFF2-40B4-BE49-F238E27FC236}">
                <a16:creationId xmlns:a16="http://schemas.microsoft.com/office/drawing/2014/main" id="{00770AA1-B386-12F9-45BC-A41A19555532}"/>
              </a:ext>
            </a:extLst>
          </p:cNvPr>
          <p:cNvSpPr>
            <a:spLocks noGrp="1"/>
          </p:cNvSpPr>
          <p:nvPr>
            <p:ph type="subTitle" idx="1"/>
          </p:nvPr>
        </p:nvSpPr>
        <p:spPr>
          <a:xfrm>
            <a:off x="595781" y="3751795"/>
            <a:ext cx="9213273" cy="3968475"/>
          </a:xfrm>
        </p:spPr>
        <p:txBody>
          <a:bodyPr>
            <a:noAutofit/>
          </a:bodyPr>
          <a:lstStyle/>
          <a:p>
            <a:pPr algn="l"/>
            <a:r>
              <a:rPr lang="en-US" sz="2000" dirty="0">
                <a:solidFill>
                  <a:schemeClr val="tx1"/>
                </a:solidFill>
                <a:latin typeface="Times New Roman" panose="02020603050405020304" pitchFamily="18" charset="0"/>
                <a:cs typeface="Times New Roman" panose="02020603050405020304" pitchFamily="18" charset="0"/>
              </a:rPr>
              <a:t>The</a:t>
            </a:r>
            <a:r>
              <a:rPr lang="en-US" sz="2000" dirty="0">
                <a:solidFill>
                  <a:schemeClr val="tx1"/>
                </a:solidFill>
              </a:rPr>
              <a:t> </a:t>
            </a:r>
            <a:r>
              <a:rPr lang="en-US" sz="2000" b="1" dirty="0">
                <a:solidFill>
                  <a:schemeClr val="tx1"/>
                </a:solidFill>
              </a:rPr>
              <a:t>Agriculture Equipment Rental Management System</a:t>
            </a:r>
            <a:r>
              <a:rPr lang="en-US" sz="2000" dirty="0">
                <a:solidFill>
                  <a:schemeClr val="tx1"/>
                </a:solidFill>
              </a:rPr>
              <a:t> </a:t>
            </a:r>
            <a:r>
              <a:rPr lang="en-US" sz="2000" dirty="0">
                <a:solidFill>
                  <a:schemeClr val="tx1"/>
                </a:solidFill>
                <a:latin typeface="Times New Roman" panose="02020603050405020304" pitchFamily="18" charset="0"/>
                <a:cs typeface="Times New Roman" panose="02020603050405020304" pitchFamily="18" charset="0"/>
              </a:rPr>
              <a:t>is a digital platform that connects farmers with equipment owner(Admin), enabling seamless rental services. It allows farmers to browse, book, and rent agricultural machinery at affordable rates. Equipment owner(Admin) can list their machines, manage bookings, and set rental prices.</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descr="A tractor spraying a field&#10;&#10;Description automatically generated">
            <a:extLst>
              <a:ext uri="{FF2B5EF4-FFF2-40B4-BE49-F238E27FC236}">
                <a16:creationId xmlns:a16="http://schemas.microsoft.com/office/drawing/2014/main" id="{942E9351-5700-5B82-D217-E8DE6EDC7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676" y="409479"/>
            <a:ext cx="6410632" cy="3234470"/>
          </a:xfrm>
          <a:prstGeom prst="rect">
            <a:avLst/>
          </a:prstGeom>
        </p:spPr>
      </p:pic>
    </p:spTree>
    <p:extLst>
      <p:ext uri="{BB962C8B-B14F-4D97-AF65-F5344CB8AC3E}">
        <p14:creationId xmlns:p14="http://schemas.microsoft.com/office/powerpoint/2010/main" val="154460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DD48FB-73BC-06F6-60CF-DC5BEFC85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20" y="855407"/>
            <a:ext cx="9198366" cy="4886632"/>
          </a:xfrm>
          <a:prstGeom prst="rect">
            <a:avLst/>
          </a:prstGeom>
        </p:spPr>
      </p:pic>
    </p:spTree>
    <p:extLst>
      <p:ext uri="{BB962C8B-B14F-4D97-AF65-F5344CB8AC3E}">
        <p14:creationId xmlns:p14="http://schemas.microsoft.com/office/powerpoint/2010/main" val="100920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D384-5627-72F5-4A76-55BF0710D363}"/>
              </a:ext>
            </a:extLst>
          </p:cNvPr>
          <p:cNvSpPr>
            <a:spLocks noGrp="1"/>
          </p:cNvSpPr>
          <p:nvPr>
            <p:ph type="title"/>
          </p:nvPr>
        </p:nvSpPr>
        <p:spPr/>
        <p:txBody>
          <a:bodyPr/>
          <a:lstStyle/>
          <a:p>
            <a:r>
              <a:rPr lang="en-US" u="sng" dirty="0"/>
              <a:t>Future Scope</a:t>
            </a:r>
          </a:p>
        </p:txBody>
      </p:sp>
      <p:sp>
        <p:nvSpPr>
          <p:cNvPr id="4" name="TextBox 3">
            <a:extLst>
              <a:ext uri="{FF2B5EF4-FFF2-40B4-BE49-F238E27FC236}">
                <a16:creationId xmlns:a16="http://schemas.microsoft.com/office/drawing/2014/main" id="{ADA9D7D9-A18E-9732-6FC0-4F985AFE70ED}"/>
              </a:ext>
            </a:extLst>
          </p:cNvPr>
          <p:cNvSpPr txBox="1"/>
          <p:nvPr/>
        </p:nvSpPr>
        <p:spPr>
          <a:xfrm>
            <a:off x="677334" y="1270000"/>
            <a:ext cx="8783658" cy="646331"/>
          </a:xfrm>
          <a:prstGeom prst="rect">
            <a:avLst/>
          </a:prstGeom>
          <a:noFill/>
        </p:spPr>
        <p:txBody>
          <a:bodyPr wrap="square" rtlCol="0">
            <a:spAutoFit/>
          </a:bodyPr>
          <a:lstStyle/>
          <a:p>
            <a:pPr marL="342900" indent="-342900">
              <a:buFont typeface="Wingdings" pitchFamily="2" charset="2"/>
              <a:buChar char="Ø"/>
            </a:pPr>
            <a:r>
              <a:rPr lang="en-US" dirty="0"/>
              <a:t>Crop Section</a:t>
            </a:r>
          </a:p>
          <a:p>
            <a:endParaRPr lang="en-US" dirty="0"/>
          </a:p>
        </p:txBody>
      </p:sp>
      <p:sp>
        <p:nvSpPr>
          <p:cNvPr id="8" name="TextBox 7">
            <a:extLst>
              <a:ext uri="{FF2B5EF4-FFF2-40B4-BE49-F238E27FC236}">
                <a16:creationId xmlns:a16="http://schemas.microsoft.com/office/drawing/2014/main" id="{956FA79E-F2DE-C0E9-0C36-4C56B41026B1}"/>
              </a:ext>
            </a:extLst>
          </p:cNvPr>
          <p:cNvSpPr txBox="1"/>
          <p:nvPr/>
        </p:nvSpPr>
        <p:spPr>
          <a:xfrm flipH="1">
            <a:off x="677334" y="2994166"/>
            <a:ext cx="3644963" cy="369332"/>
          </a:xfrm>
          <a:prstGeom prst="rect">
            <a:avLst/>
          </a:prstGeom>
          <a:noFill/>
        </p:spPr>
        <p:txBody>
          <a:bodyPr wrap="square" rtlCol="0">
            <a:spAutoFit/>
          </a:bodyPr>
          <a:lstStyle/>
          <a:p>
            <a:pPr marL="285750" indent="-285750">
              <a:buFont typeface="Wingdings" pitchFamily="2" charset="2"/>
              <a:buChar char="Ø"/>
            </a:pPr>
            <a:r>
              <a:rPr lang="en-US" dirty="0"/>
              <a:t>Online Transactions</a:t>
            </a:r>
          </a:p>
        </p:txBody>
      </p:sp>
      <p:pic>
        <p:nvPicPr>
          <p:cNvPr id="1026" name="Picture 2" descr="Best UPI QR Code Generator 2024 ...">
            <a:extLst>
              <a:ext uri="{FF2B5EF4-FFF2-40B4-BE49-F238E27FC236}">
                <a16:creationId xmlns:a16="http://schemas.microsoft.com/office/drawing/2014/main" id="{253A6BD7-1093-DFBC-14B8-44018392D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718" y="3163360"/>
            <a:ext cx="2835150" cy="16228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A24AD7-AFF9-3123-4E0F-FDE59F904944}"/>
              </a:ext>
            </a:extLst>
          </p:cNvPr>
          <p:cNvSpPr txBox="1"/>
          <p:nvPr/>
        </p:nvSpPr>
        <p:spPr>
          <a:xfrm>
            <a:off x="677334" y="4786173"/>
            <a:ext cx="2412384" cy="369332"/>
          </a:xfrm>
          <a:prstGeom prst="rect">
            <a:avLst/>
          </a:prstGeom>
          <a:noFill/>
        </p:spPr>
        <p:txBody>
          <a:bodyPr wrap="square" rtlCol="0">
            <a:spAutoFit/>
          </a:bodyPr>
          <a:lstStyle/>
          <a:p>
            <a:pPr marL="285750" indent="-285750">
              <a:buFont typeface="Wingdings" pitchFamily="2" charset="2"/>
              <a:buChar char="Ø"/>
            </a:pPr>
            <a:r>
              <a:rPr lang="en-US" dirty="0"/>
              <a:t>Voice Assistant</a:t>
            </a:r>
          </a:p>
        </p:txBody>
      </p:sp>
      <p:pic>
        <p:nvPicPr>
          <p:cNvPr id="11" name="Picture 10">
            <a:extLst>
              <a:ext uri="{FF2B5EF4-FFF2-40B4-BE49-F238E27FC236}">
                <a16:creationId xmlns:a16="http://schemas.microsoft.com/office/drawing/2014/main" id="{FAA31421-B751-258E-C695-97E3A0230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068" y="5111330"/>
            <a:ext cx="2194560" cy="1655297"/>
          </a:xfrm>
          <a:prstGeom prst="rect">
            <a:avLst/>
          </a:prstGeom>
        </p:spPr>
      </p:pic>
      <p:pic>
        <p:nvPicPr>
          <p:cNvPr id="13" name="Picture 12">
            <a:extLst>
              <a:ext uri="{FF2B5EF4-FFF2-40B4-BE49-F238E27FC236}">
                <a16:creationId xmlns:a16="http://schemas.microsoft.com/office/drawing/2014/main" id="{0B6272AB-6E27-072D-D593-67C6FFAAE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068" y="1270000"/>
            <a:ext cx="1916331" cy="1730781"/>
          </a:xfrm>
          <a:prstGeom prst="rect">
            <a:avLst/>
          </a:prstGeom>
        </p:spPr>
      </p:pic>
      <p:pic>
        <p:nvPicPr>
          <p:cNvPr id="3" name="Picture 2" descr="Best UPI QR Code Generator 2024 ...">
            <a:extLst>
              <a:ext uri="{FF2B5EF4-FFF2-40B4-BE49-F238E27FC236}">
                <a16:creationId xmlns:a16="http://schemas.microsoft.com/office/drawing/2014/main" id="{C1372A1C-1483-6DF3-74F6-E37DAD348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9463" y="3378359"/>
            <a:ext cx="2842814" cy="162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91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1469-3406-9F48-18C0-006A59EFAA2F}"/>
              </a:ext>
            </a:extLst>
          </p:cNvPr>
          <p:cNvSpPr>
            <a:spLocks noGrp="1"/>
          </p:cNvSpPr>
          <p:nvPr>
            <p:ph type="title"/>
          </p:nvPr>
        </p:nvSpPr>
        <p:spPr>
          <a:xfrm>
            <a:off x="687726" y="2761095"/>
            <a:ext cx="8508229" cy="1335809"/>
          </a:xfrm>
        </p:spPr>
        <p:txBody>
          <a:bodyPr>
            <a:normAutofit/>
          </a:bodyPr>
          <a:lstStyle/>
          <a:p>
            <a:pPr algn="ctr"/>
            <a:r>
              <a:rPr lang="en-IN" sz="6000" dirty="0"/>
              <a:t>Thank You !!!</a:t>
            </a:r>
          </a:p>
        </p:txBody>
      </p:sp>
    </p:spTree>
    <p:extLst>
      <p:ext uri="{BB962C8B-B14F-4D97-AF65-F5344CB8AC3E}">
        <p14:creationId xmlns:p14="http://schemas.microsoft.com/office/powerpoint/2010/main" val="2993790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C77D9-F222-B80B-AAE4-E221458A409B}"/>
              </a:ext>
            </a:extLst>
          </p:cNvPr>
          <p:cNvSpPr>
            <a:spLocks noGrp="1"/>
          </p:cNvSpPr>
          <p:nvPr>
            <p:ph type="title"/>
          </p:nvPr>
        </p:nvSpPr>
        <p:spPr/>
        <p:txBody>
          <a:bodyPr/>
          <a:lstStyle/>
          <a:p>
            <a:r>
              <a:rPr lang="en-US" u="sng" dirty="0"/>
              <a:t>Problem Statement</a:t>
            </a:r>
            <a:endParaRPr lang="en-IN" u="sng" dirty="0"/>
          </a:p>
        </p:txBody>
      </p:sp>
      <p:sp>
        <p:nvSpPr>
          <p:cNvPr id="4" name="TextBox 3">
            <a:extLst>
              <a:ext uri="{FF2B5EF4-FFF2-40B4-BE49-F238E27FC236}">
                <a16:creationId xmlns:a16="http://schemas.microsoft.com/office/drawing/2014/main" id="{2C4CBDF9-AFCE-ABD1-3008-1442D8DCFF81}"/>
              </a:ext>
            </a:extLst>
          </p:cNvPr>
          <p:cNvSpPr txBox="1"/>
          <p:nvPr/>
        </p:nvSpPr>
        <p:spPr>
          <a:xfrm>
            <a:off x="816077" y="1496142"/>
            <a:ext cx="8596668" cy="2895664"/>
          </a:xfrm>
          <a:prstGeom prst="rect">
            <a:avLst/>
          </a:prstGeom>
          <a:noFill/>
        </p:spPr>
        <p:txBody>
          <a:bodyPr wrap="square" rtlCol="0">
            <a:spAutoFit/>
          </a:bodyPr>
          <a:lstStyle/>
          <a:p>
            <a:pPr algn="just" fontAlgn="base">
              <a:lnSpc>
                <a:spcPct val="115000"/>
              </a:lnSpc>
              <a:spcAft>
                <a:spcPts val="800"/>
              </a:spcAft>
              <a:buNone/>
            </a:pPr>
            <a:r>
              <a:rPr lang="en-IN"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Farmers, particularly small and marginal farmers, often face challenges in accessing high-quality and advanced agricultural equipment due to the high costs of ownership. The lack of affordable options for accessing modern tools negatively impacts their productivity, efficiency, and overall yield. Many farmers resort to outdated methods, which can result in lower profitability and slower agricultural growth.</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IN" sz="1800" dirty="0">
                <a:solidFill>
                  <a:srgbClr val="000000"/>
                </a:solidFill>
                <a:effectLst/>
                <a:latin typeface="Times New Roman" panose="02020603050405020304" pitchFamily="18" charset="0"/>
                <a:ea typeface="Times New Roman" panose="02020603050405020304" pitchFamily="18" charset="0"/>
              </a:rPr>
              <a:t>Additionally, equipment owners often struggle to efficiently connect with farmers in need of their services. The current process of renting or leasing equipment is mostly manual, fragmented leading to underutilization of resources.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16638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EC75-9399-7FC5-0F6C-C23B4DF7A19C}"/>
              </a:ext>
            </a:extLst>
          </p:cNvPr>
          <p:cNvSpPr>
            <a:spLocks noGrp="1"/>
          </p:cNvSpPr>
          <p:nvPr>
            <p:ph type="title"/>
          </p:nvPr>
        </p:nvSpPr>
        <p:spPr/>
        <p:txBody>
          <a:bodyPr/>
          <a:lstStyle/>
          <a:p>
            <a:r>
              <a:rPr lang="en-IN" u="sng" dirty="0"/>
              <a:t>Purpose Of The Project</a:t>
            </a:r>
          </a:p>
        </p:txBody>
      </p:sp>
      <p:sp>
        <p:nvSpPr>
          <p:cNvPr id="3" name="Content Placeholder 2">
            <a:extLst>
              <a:ext uri="{FF2B5EF4-FFF2-40B4-BE49-F238E27FC236}">
                <a16:creationId xmlns:a16="http://schemas.microsoft.com/office/drawing/2014/main" id="{DE7615B4-7BE3-DD06-BF92-6201F628A2C2}"/>
              </a:ext>
            </a:extLst>
          </p:cNvPr>
          <p:cNvSpPr>
            <a:spLocks noGrp="1"/>
          </p:cNvSpPr>
          <p:nvPr>
            <p:ph idx="1"/>
          </p:nvPr>
        </p:nvSpPr>
        <p:spPr>
          <a:xfrm>
            <a:off x="782438" y="1488613"/>
            <a:ext cx="8596668" cy="3880773"/>
          </a:xfrm>
        </p:spPr>
        <p:txBody>
          <a:bodyPr/>
          <a:lstStyle/>
          <a:p>
            <a:pPr marL="0" indent="0">
              <a:buNone/>
            </a:pPr>
            <a:r>
              <a:rPr lang="en-IN"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The </a:t>
            </a:r>
            <a:r>
              <a:rPr lang="en-IN" sz="2000" b="1"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Agriculture Equipment Rental Management System Project</a:t>
            </a:r>
            <a:r>
              <a:rPr lang="en-IN" sz="20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is an innovative web-based application designed to bridge the gap between equipment owner(Admin) and users, primarily focusing on providing agricultural tools on rent. The platform is structured to serve both individual and business needs, offering a seamless experience for managing, booking, and renting essential equipment. By integrating modern technology with traditional agricultural practices, Agriculture Equipment Rental Management Project supports farmers and small businesses in accessing necessary tools without the financial burden of ownership.</a:t>
            </a:r>
            <a:endParaRPr lang="en-IN"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3798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AA3DE6-483A-4EAD-9FBD-43BF864EA049}"/>
              </a:ext>
            </a:extLst>
          </p:cNvPr>
          <p:cNvSpPr txBox="1"/>
          <p:nvPr/>
        </p:nvSpPr>
        <p:spPr>
          <a:xfrm>
            <a:off x="520859" y="295126"/>
            <a:ext cx="4665519" cy="523220"/>
          </a:xfrm>
          <a:prstGeom prst="rect">
            <a:avLst/>
          </a:prstGeom>
          <a:noFill/>
        </p:spPr>
        <p:txBody>
          <a:bodyPr wrap="square" rtlCol="0">
            <a:spAutoFit/>
          </a:bodyPr>
          <a:lstStyle/>
          <a:p>
            <a:r>
              <a:rPr lang="en-US" sz="2800" u="sng" dirty="0">
                <a:solidFill>
                  <a:srgbClr val="92D050"/>
                </a:solidFill>
              </a:rPr>
              <a:t>ADMIN MODULE</a:t>
            </a:r>
            <a:endParaRPr lang="en-IN" sz="2800" u="sng" dirty="0">
              <a:solidFill>
                <a:srgbClr val="92D050"/>
              </a:solidFill>
            </a:endParaRPr>
          </a:p>
        </p:txBody>
      </p:sp>
      <p:sp>
        <p:nvSpPr>
          <p:cNvPr id="3" name="TextBox 2">
            <a:extLst>
              <a:ext uri="{FF2B5EF4-FFF2-40B4-BE49-F238E27FC236}">
                <a16:creationId xmlns:a16="http://schemas.microsoft.com/office/drawing/2014/main" id="{A7830CA6-1114-17E2-A50C-3A1ABCD72163}"/>
              </a:ext>
            </a:extLst>
          </p:cNvPr>
          <p:cNvSpPr txBox="1"/>
          <p:nvPr/>
        </p:nvSpPr>
        <p:spPr>
          <a:xfrm>
            <a:off x="520859" y="1070594"/>
            <a:ext cx="8092965" cy="4801314"/>
          </a:xfrm>
          <a:prstGeom prst="rect">
            <a:avLst/>
          </a:prstGeom>
          <a:noFill/>
        </p:spPr>
        <p:txBody>
          <a:bodyPr wrap="square" rtlCol="0">
            <a:spAutoFit/>
          </a:bodyPr>
          <a:lstStyle/>
          <a:p>
            <a:pPr marL="285750" indent="285750">
              <a:buFont typeface="Wingdings" panose="05000000000000000000" pitchFamily="2" charset="2"/>
              <a:buChar char="Ø"/>
            </a:pPr>
            <a:r>
              <a:rPr lang="en-IN" sz="1800" b="1" kern="0" dirty="0">
                <a:solidFill>
                  <a:srgbClr val="000000"/>
                </a:solidFill>
                <a:effectLst/>
                <a:latin typeface="Times New Roman" panose="02020603050405020304" pitchFamily="18" charset="0"/>
                <a:ea typeface="Times New Roman" panose="02020603050405020304" pitchFamily="18" charset="0"/>
              </a:rPr>
              <a:t>Dashboard:</a:t>
            </a:r>
            <a:r>
              <a:rPr lang="en-IN" sz="1800" kern="0" dirty="0">
                <a:solidFill>
                  <a:srgbClr val="000000"/>
                </a:solidFill>
                <a:effectLst/>
                <a:latin typeface="Times New Roman" panose="02020603050405020304" pitchFamily="18" charset="0"/>
                <a:ea typeface="Times New Roman" panose="02020603050405020304" pitchFamily="18" charset="0"/>
              </a:rPr>
              <a:t> A comprehensive overview of available products, booking details, and system activities.</a:t>
            </a:r>
          </a:p>
          <a:p>
            <a:pPr marL="285750" indent="285750">
              <a:buFont typeface="Wingdings" panose="05000000000000000000" pitchFamily="2" charset="2"/>
              <a:buChar char="Ø"/>
            </a:pPr>
            <a:r>
              <a:rPr lang="en-I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Category Management:</a:t>
            </a:r>
            <a:r>
              <a:rPr lang="en-IN" sz="1800" kern="0" dirty="0">
                <a:solidFill>
                  <a:srgbClr val="66666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ability to add, update, or delete product categories.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Wingdings" panose="05000000000000000000" pitchFamily="2" charset="2"/>
              <a:buChar char="Ø"/>
            </a:pPr>
            <a:r>
              <a:rPr lang="en-IN" sz="1800" b="1" kern="0" dirty="0">
                <a:solidFill>
                  <a:srgbClr val="000000"/>
                </a:solidFill>
                <a:effectLst/>
                <a:latin typeface="Times New Roman" panose="02020603050405020304" pitchFamily="18" charset="0"/>
                <a:ea typeface="Times New Roman" panose="02020603050405020304" pitchFamily="18" charset="0"/>
              </a:rPr>
              <a:t>Product Management:</a:t>
            </a:r>
            <a:r>
              <a:rPr lang="en-IN" sz="1800" kern="0" dirty="0">
                <a:solidFill>
                  <a:srgbClr val="000000"/>
                </a:solidFill>
                <a:effectLst/>
                <a:latin typeface="Times New Roman" panose="02020603050405020304" pitchFamily="18" charset="0"/>
                <a:ea typeface="Times New Roman" panose="02020603050405020304" pitchFamily="18" charset="0"/>
              </a:rPr>
              <a:t> Admin can manage the listing of agricultural equipment, ensuring the availability and quality of products for rent.</a:t>
            </a:r>
            <a:endParaRPr lang="en-IN" kern="0" dirty="0">
              <a:solidFill>
                <a:srgbClr val="000000"/>
              </a:solidFill>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Ø"/>
            </a:pPr>
            <a:r>
              <a:rPr lang="en-I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Page Management:</a:t>
            </a: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ability to update and maintain static content pages like “About Us” and “Contact Us.”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Wingdings" panose="05000000000000000000" pitchFamily="2" charset="2"/>
              <a:buChar char="Ø"/>
            </a:pPr>
            <a:r>
              <a:rPr lang="en-I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Registered Users:</a:t>
            </a: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View and manage details of all registered users on the platform.</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Wingdings" panose="05000000000000000000" pitchFamily="2" charset="2"/>
              <a:buChar char="Ø"/>
            </a:pPr>
            <a:r>
              <a:rPr lang="en-I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Booking Management:</a:t>
            </a: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Admin can track, approve, or disapprove bookings, and view booking statistics.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Wingdings" panose="05000000000000000000" pitchFamily="2" charset="2"/>
              <a:buChar char="Ø"/>
            </a:pPr>
            <a:r>
              <a:rPr lang="en-I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Reports:</a:t>
            </a: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Detailed reports on bookings and sales, allowing the admin to analyse performance over specific periods.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Wingdings" panose="05000000000000000000" pitchFamily="2" charset="2"/>
              <a:buChar char="Ø"/>
            </a:pPr>
            <a:r>
              <a:rPr lang="en-I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Search:</a:t>
            </a:r>
            <a:r>
              <a:rPr lang="en-IN" sz="1800" kern="0" dirty="0">
                <a:solidFill>
                  <a:srgbClr val="000000"/>
                </a:solidFill>
                <a:effectLst/>
                <a:latin typeface="inherit"/>
                <a:ea typeface="Times New Roman" panose="02020603050405020304" pitchFamily="18" charset="0"/>
                <a:cs typeface="Times New Roman" panose="02020603050405020304" pitchFamily="18" charset="0"/>
              </a:rPr>
              <a:t> </a:t>
            </a: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robust search feature to locate bookings by user name or booking number.</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388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7EAA53-FC63-EBE6-63A6-A2941A7DBAF3}"/>
              </a:ext>
            </a:extLst>
          </p:cNvPr>
          <p:cNvSpPr txBox="1"/>
          <p:nvPr/>
        </p:nvSpPr>
        <p:spPr>
          <a:xfrm>
            <a:off x="882870" y="336331"/>
            <a:ext cx="4740165" cy="523220"/>
          </a:xfrm>
          <a:prstGeom prst="rect">
            <a:avLst/>
          </a:prstGeom>
          <a:noFill/>
        </p:spPr>
        <p:txBody>
          <a:bodyPr wrap="square" rtlCol="0">
            <a:spAutoFit/>
          </a:bodyPr>
          <a:lstStyle/>
          <a:p>
            <a:r>
              <a:rPr lang="en-US" sz="2800" u="sng" dirty="0">
                <a:solidFill>
                  <a:srgbClr val="92D050"/>
                </a:solidFill>
              </a:rPr>
              <a:t>USER MODULE</a:t>
            </a:r>
            <a:endParaRPr lang="en-IN" sz="2800" u="sng" dirty="0">
              <a:solidFill>
                <a:srgbClr val="92D050"/>
              </a:solidFill>
            </a:endParaRPr>
          </a:p>
        </p:txBody>
      </p:sp>
      <p:sp>
        <p:nvSpPr>
          <p:cNvPr id="5" name="TextBox 4">
            <a:extLst>
              <a:ext uri="{FF2B5EF4-FFF2-40B4-BE49-F238E27FC236}">
                <a16:creationId xmlns:a16="http://schemas.microsoft.com/office/drawing/2014/main" id="{66133316-E17D-9EC4-C1F6-3FB6DE4C08E6}"/>
              </a:ext>
            </a:extLst>
          </p:cNvPr>
          <p:cNvSpPr txBox="1"/>
          <p:nvPr/>
        </p:nvSpPr>
        <p:spPr>
          <a:xfrm>
            <a:off x="882870" y="1093076"/>
            <a:ext cx="7651529" cy="3970318"/>
          </a:xfrm>
          <a:prstGeom prst="rect">
            <a:avLst/>
          </a:prstGeom>
          <a:noFill/>
        </p:spPr>
        <p:txBody>
          <a:bodyPr wrap="square" rtlCol="0">
            <a:spAutoFit/>
          </a:bodyPr>
          <a:lstStyle/>
          <a:p>
            <a:pPr marL="285750" indent="285750">
              <a:buFont typeface="Wingdings" panose="05000000000000000000" pitchFamily="2" charset="2"/>
              <a:buChar char="Ø"/>
            </a:pPr>
            <a:r>
              <a:rPr lang="en-GB" sz="1800" b="1" kern="0" dirty="0">
                <a:effectLst/>
                <a:latin typeface="Times New Roman" panose="02020603050405020304" pitchFamily="18" charset="0"/>
                <a:ea typeface="Aptos" panose="020B0004020202020204" pitchFamily="34" charset="0"/>
                <a:cs typeface="Times New Roman" panose="02020603050405020304" pitchFamily="18" charset="0"/>
              </a:rPr>
              <a:t>Guest Users: </a:t>
            </a:r>
            <a:r>
              <a:rPr lang="en-GB" sz="1800" kern="0" dirty="0">
                <a:effectLst/>
                <a:latin typeface="Times New Roman" panose="02020603050405020304" pitchFamily="18" charset="0"/>
                <a:ea typeface="Aptos" panose="020B0004020202020204" pitchFamily="34" charset="0"/>
                <a:cs typeface="Times New Roman" panose="02020603050405020304" pitchFamily="18" charset="0"/>
              </a:rPr>
              <a:t>Can explore the platform, view available products, and register for more features.</a:t>
            </a:r>
          </a:p>
          <a:p>
            <a:pPr marL="285750"/>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Wingdings" panose="05000000000000000000" pitchFamily="2" charset="2"/>
              <a:buChar char="Ø"/>
            </a:pPr>
            <a:r>
              <a:rPr lang="en-GB" sz="1800" b="1" kern="0" dirty="0">
                <a:effectLst/>
                <a:latin typeface="Times New Roman" panose="02020603050405020304" pitchFamily="18" charset="0"/>
                <a:ea typeface="Aptos" panose="020B0004020202020204" pitchFamily="34" charset="0"/>
                <a:cs typeface="Times New Roman" panose="02020603050405020304" pitchFamily="18" charset="0"/>
              </a:rPr>
              <a:t>Registered Users: </a:t>
            </a:r>
            <a:r>
              <a:rPr lang="en-GB" sz="1800" kern="0" dirty="0">
                <a:effectLst/>
                <a:latin typeface="Times New Roman" panose="02020603050405020304" pitchFamily="18" charset="0"/>
                <a:ea typeface="Aptos" panose="020B0004020202020204" pitchFamily="34" charset="0"/>
                <a:cs typeface="Times New Roman" panose="02020603050405020304" pitchFamily="18" charset="0"/>
              </a:rPr>
              <a:t>Have full access to booking details, account management, and personalized services.</a:t>
            </a:r>
          </a:p>
          <a:p>
            <a:pPr marL="285750"/>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Wingdings" panose="05000000000000000000" pitchFamily="2" charset="2"/>
              <a:buChar char="Ø"/>
            </a:pPr>
            <a:r>
              <a:rPr lang="en-GB" sz="1800" b="1" kern="0" dirty="0">
                <a:effectLst/>
                <a:latin typeface="Times New Roman" panose="02020603050405020304" pitchFamily="18" charset="0"/>
                <a:ea typeface="Aptos" panose="020B0004020202020204" pitchFamily="34" charset="0"/>
                <a:cs typeface="Times New Roman" panose="02020603050405020304" pitchFamily="18" charset="0"/>
              </a:rPr>
              <a:t>My Booking: </a:t>
            </a:r>
            <a:r>
              <a:rPr lang="en-GB" sz="1800" kern="0" dirty="0">
                <a:effectLst/>
                <a:latin typeface="Times New Roman" panose="02020603050405020304" pitchFamily="18" charset="0"/>
                <a:ea typeface="Aptos" panose="020B0004020202020204" pitchFamily="34" charset="0"/>
                <a:cs typeface="Times New Roman" panose="02020603050405020304" pitchFamily="18" charset="0"/>
              </a:rPr>
              <a:t>Track booking status, view costs, and print invoices.</a:t>
            </a:r>
          </a:p>
          <a:p>
            <a:pPr marL="285750"/>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Wingdings" panose="05000000000000000000" pitchFamily="2" charset="2"/>
              <a:buChar char="Ø"/>
            </a:pPr>
            <a:r>
              <a:rPr lang="en-GB" sz="1800" b="1" kern="0" dirty="0">
                <a:effectLst/>
                <a:latin typeface="Times New Roman" panose="02020603050405020304" pitchFamily="18" charset="0"/>
                <a:ea typeface="Aptos" panose="020B0004020202020204" pitchFamily="34" charset="0"/>
                <a:cs typeface="Times New Roman" panose="02020603050405020304" pitchFamily="18" charset="0"/>
              </a:rPr>
              <a:t>My Account: </a:t>
            </a:r>
            <a:r>
              <a:rPr lang="en-GB" sz="1800" kern="0" dirty="0">
                <a:effectLst/>
                <a:latin typeface="Times New Roman" panose="02020603050405020304" pitchFamily="18" charset="0"/>
                <a:ea typeface="Aptos" panose="020B0004020202020204" pitchFamily="34" charset="0"/>
                <a:cs typeface="Times New Roman" panose="02020603050405020304" pitchFamily="18" charset="0"/>
              </a:rPr>
              <a:t>Update profile information, manage passwords, and ensure account security.</a:t>
            </a:r>
          </a:p>
          <a:p>
            <a:pPr marL="285750" indent="285750">
              <a:buFont typeface="Wingdings" panose="05000000000000000000" pitchFamily="2" charset="2"/>
              <a:buChar char="Ø"/>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Wingdings" panose="05000000000000000000" pitchFamily="2" charset="2"/>
              <a:buChar char="Ø"/>
            </a:pPr>
            <a:r>
              <a:rPr lang="en-IN" sz="1800" b="1" i="0" u="none" strike="noStrike" baseline="0" dirty="0">
                <a:latin typeface="TimesNewRomanPS-BoldMT"/>
              </a:rPr>
              <a:t>Multi-Language Support: </a:t>
            </a:r>
            <a:r>
              <a:rPr lang="en-IN" sz="1800" i="0" u="none" strike="noStrike" baseline="0" dirty="0">
                <a:latin typeface="TimesNewRomanPS-BoldMT"/>
              </a:rPr>
              <a:t>Supports different languages for wider accessibility.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06211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8B66B-67C4-4E58-9B60-85E58C29A1E5}"/>
              </a:ext>
            </a:extLst>
          </p:cNvPr>
          <p:cNvSpPr>
            <a:spLocks noGrp="1"/>
          </p:cNvSpPr>
          <p:nvPr>
            <p:ph type="title"/>
          </p:nvPr>
        </p:nvSpPr>
        <p:spPr>
          <a:xfrm>
            <a:off x="511079" y="249900"/>
            <a:ext cx="8596667" cy="566738"/>
          </a:xfrm>
        </p:spPr>
        <p:txBody>
          <a:bodyPr/>
          <a:lstStyle/>
          <a:p>
            <a:r>
              <a:rPr lang="en-IN" u="sng" dirty="0"/>
              <a:t>Home Page </a:t>
            </a:r>
          </a:p>
        </p:txBody>
      </p:sp>
      <p:sp>
        <p:nvSpPr>
          <p:cNvPr id="4" name="Text Placeholder 3">
            <a:extLst>
              <a:ext uri="{FF2B5EF4-FFF2-40B4-BE49-F238E27FC236}">
                <a16:creationId xmlns:a16="http://schemas.microsoft.com/office/drawing/2014/main" id="{91524A80-17DE-58DF-5036-DFEA2D3C7B2F}"/>
              </a:ext>
            </a:extLst>
          </p:cNvPr>
          <p:cNvSpPr>
            <a:spLocks noGrp="1"/>
          </p:cNvSpPr>
          <p:nvPr>
            <p:ph type="body" sz="half" idx="2"/>
          </p:nvPr>
        </p:nvSpPr>
        <p:spPr>
          <a:xfrm>
            <a:off x="511078" y="1036622"/>
            <a:ext cx="8596667" cy="674024"/>
          </a:xfrm>
        </p:spPr>
        <p:txBody>
          <a:bodyPr>
            <a:noAutofit/>
          </a:bodyPr>
          <a:lstStyle/>
          <a:p>
            <a:r>
              <a:rPr lang="en-US" sz="1600" dirty="0"/>
              <a:t>This is the homepage of the Agriculture Equipment Rental Management System. It provides easy navigation for users to browse, rent, and manage agricultural machinery efficiently.</a:t>
            </a:r>
            <a:endParaRPr lang="en-IN" sz="1600" dirty="0"/>
          </a:p>
        </p:txBody>
      </p:sp>
      <p:pic>
        <p:nvPicPr>
          <p:cNvPr id="9" name="Picture Placeholder 8">
            <a:extLst>
              <a:ext uri="{FF2B5EF4-FFF2-40B4-BE49-F238E27FC236}">
                <a16:creationId xmlns:a16="http://schemas.microsoft.com/office/drawing/2014/main" id="{DB8DD347-4D72-1E56-E654-6486228FBF4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903" b="7903"/>
          <a:stretch>
            <a:fillRect/>
          </a:stretch>
        </p:blipFill>
        <p:spPr>
          <a:xfrm>
            <a:off x="429016" y="1930630"/>
            <a:ext cx="8924957" cy="3992578"/>
          </a:xfrm>
        </p:spPr>
      </p:pic>
    </p:spTree>
    <p:extLst>
      <p:ext uri="{BB962C8B-B14F-4D97-AF65-F5344CB8AC3E}">
        <p14:creationId xmlns:p14="http://schemas.microsoft.com/office/powerpoint/2010/main" val="102719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35825-65C4-9E20-AE16-2BE4B32AB8B5}"/>
              </a:ext>
            </a:extLst>
          </p:cNvPr>
          <p:cNvSpPr>
            <a:spLocks noGrp="1"/>
          </p:cNvSpPr>
          <p:nvPr>
            <p:ph type="title"/>
          </p:nvPr>
        </p:nvSpPr>
        <p:spPr>
          <a:xfrm>
            <a:off x="677333" y="352859"/>
            <a:ext cx="8596667" cy="566738"/>
          </a:xfrm>
        </p:spPr>
        <p:txBody>
          <a:bodyPr/>
          <a:lstStyle/>
          <a:p>
            <a:r>
              <a:rPr lang="en-IN" u="sng" dirty="0"/>
              <a:t>Sign-up Page</a:t>
            </a:r>
          </a:p>
        </p:txBody>
      </p:sp>
      <p:sp>
        <p:nvSpPr>
          <p:cNvPr id="4" name="Text Placeholder 3">
            <a:extLst>
              <a:ext uri="{FF2B5EF4-FFF2-40B4-BE49-F238E27FC236}">
                <a16:creationId xmlns:a16="http://schemas.microsoft.com/office/drawing/2014/main" id="{1FDB5AD0-8C73-B5F8-7F81-28F9A190FAE6}"/>
              </a:ext>
            </a:extLst>
          </p:cNvPr>
          <p:cNvSpPr>
            <a:spLocks noGrp="1"/>
          </p:cNvSpPr>
          <p:nvPr>
            <p:ph type="body" sz="half" idx="2"/>
          </p:nvPr>
        </p:nvSpPr>
        <p:spPr>
          <a:xfrm>
            <a:off x="677334" y="1210975"/>
            <a:ext cx="8596667" cy="674024"/>
          </a:xfrm>
        </p:spPr>
        <p:txBody>
          <a:bodyPr>
            <a:normAutofit/>
          </a:bodyPr>
          <a:lstStyle/>
          <a:p>
            <a:r>
              <a:rPr lang="en-US" sz="1600" dirty="0"/>
              <a:t>This is the sign-up page of the Agriculture Equipment Rental Management System. New users can create an account to rent or list agricultural equipment easily.</a:t>
            </a:r>
            <a:endParaRPr lang="en-IN" sz="1600" dirty="0"/>
          </a:p>
        </p:txBody>
      </p:sp>
      <p:pic>
        <p:nvPicPr>
          <p:cNvPr id="8" name="Picture Placeholder 7">
            <a:extLst>
              <a:ext uri="{FF2B5EF4-FFF2-40B4-BE49-F238E27FC236}">
                <a16:creationId xmlns:a16="http://schemas.microsoft.com/office/drawing/2014/main" id="{7E5BD70F-E531-2F57-0202-E5A40FF0B7D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903" b="7903"/>
          <a:stretch>
            <a:fillRect/>
          </a:stretch>
        </p:blipFill>
        <p:spPr>
          <a:xfrm>
            <a:off x="431147" y="2176377"/>
            <a:ext cx="8759306" cy="3918474"/>
          </a:xfrm>
        </p:spPr>
      </p:pic>
    </p:spTree>
    <p:extLst>
      <p:ext uri="{BB962C8B-B14F-4D97-AF65-F5344CB8AC3E}">
        <p14:creationId xmlns:p14="http://schemas.microsoft.com/office/powerpoint/2010/main" val="114754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6C222-BC0F-7B38-0F3E-B53E6844F461}"/>
              </a:ext>
            </a:extLst>
          </p:cNvPr>
          <p:cNvSpPr>
            <a:spLocks noGrp="1"/>
          </p:cNvSpPr>
          <p:nvPr>
            <p:ph type="title"/>
          </p:nvPr>
        </p:nvSpPr>
        <p:spPr>
          <a:xfrm>
            <a:off x="677334" y="609600"/>
            <a:ext cx="8596668" cy="521110"/>
          </a:xfrm>
        </p:spPr>
        <p:txBody>
          <a:bodyPr>
            <a:normAutofit/>
          </a:bodyPr>
          <a:lstStyle/>
          <a:p>
            <a:r>
              <a:rPr lang="en-US" sz="2400" u="sng" dirty="0"/>
              <a:t>This is the code for sign-up page</a:t>
            </a:r>
            <a:r>
              <a:rPr lang="en-US" sz="2400" dirty="0"/>
              <a:t> :</a:t>
            </a:r>
            <a:endParaRPr lang="en-IN" sz="2400" dirty="0"/>
          </a:p>
        </p:txBody>
      </p:sp>
      <p:pic>
        <p:nvPicPr>
          <p:cNvPr id="4" name="Picture 3">
            <a:extLst>
              <a:ext uri="{FF2B5EF4-FFF2-40B4-BE49-F238E27FC236}">
                <a16:creationId xmlns:a16="http://schemas.microsoft.com/office/drawing/2014/main" id="{F0339904-5B6F-1FC1-F9F1-BD040AAE1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03" y="1256071"/>
            <a:ext cx="8874545" cy="4714602"/>
          </a:xfrm>
          <a:prstGeom prst="rect">
            <a:avLst/>
          </a:prstGeom>
        </p:spPr>
      </p:pic>
    </p:spTree>
    <p:extLst>
      <p:ext uri="{BB962C8B-B14F-4D97-AF65-F5344CB8AC3E}">
        <p14:creationId xmlns:p14="http://schemas.microsoft.com/office/powerpoint/2010/main" val="309985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516</TotalTime>
  <Words>741</Words>
  <Application>Microsoft Office PowerPoint</Application>
  <PresentationFormat>Widescreen</PresentationFormat>
  <Paragraphs>56</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Aptos</vt:lpstr>
      <vt:lpstr>Arial</vt:lpstr>
      <vt:lpstr>inherit</vt:lpstr>
      <vt:lpstr>Times New Roman</vt:lpstr>
      <vt:lpstr>TimesNewRomanPS-BoldMT</vt:lpstr>
      <vt:lpstr>Trebuchet MS</vt:lpstr>
      <vt:lpstr>Wingdings</vt:lpstr>
      <vt:lpstr>Wingdings 3</vt:lpstr>
      <vt:lpstr>Facet</vt:lpstr>
      <vt:lpstr>AERMS </vt:lpstr>
      <vt:lpstr> </vt:lpstr>
      <vt:lpstr>Problem Statement</vt:lpstr>
      <vt:lpstr>Purpose Of The Project</vt:lpstr>
      <vt:lpstr>PowerPoint Presentation</vt:lpstr>
      <vt:lpstr>PowerPoint Presentation</vt:lpstr>
      <vt:lpstr>Home Page </vt:lpstr>
      <vt:lpstr>Sign-up Page</vt:lpstr>
      <vt:lpstr>This is the code for sign-up page :</vt:lpstr>
      <vt:lpstr>Login Page</vt:lpstr>
      <vt:lpstr>This is the code for login page :</vt:lpstr>
      <vt:lpstr>Products</vt:lpstr>
      <vt:lpstr>Admin- Dash Board</vt:lpstr>
      <vt:lpstr>Registered Users</vt:lpstr>
      <vt:lpstr>Booking Overview</vt:lpstr>
      <vt:lpstr>Rental Status - ADMIN</vt:lpstr>
      <vt:lpstr>Rental Status -USER</vt:lpstr>
      <vt:lpstr>Contact Us</vt:lpstr>
      <vt:lpstr>Backend Code :</vt:lpstr>
      <vt:lpstr>PowerPoint Presentation</vt:lpstr>
      <vt:lpstr>Future Scope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AERMS </dc:title>
  <dc:creator>Manoj Kumar</dc:creator>
  <cp:lastModifiedBy>Manoj Kumar</cp:lastModifiedBy>
  <cp:revision>21</cp:revision>
  <dcterms:created xsi:type="dcterms:W3CDTF">2025-02-21T12:42:55Z</dcterms:created>
  <dcterms:modified xsi:type="dcterms:W3CDTF">2025-04-15T15:36:04Z</dcterms:modified>
</cp:coreProperties>
</file>